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2"/>
  </p:notesMasterIdLst>
  <p:sldIdLst>
    <p:sldId id="1642" r:id="rId3"/>
    <p:sldId id="262" r:id="rId4"/>
    <p:sldId id="1641" r:id="rId5"/>
    <p:sldId id="1710" r:id="rId6"/>
    <p:sldId id="344" r:id="rId7"/>
    <p:sldId id="372" r:id="rId8"/>
    <p:sldId id="283" r:id="rId9"/>
    <p:sldId id="258" r:id="rId10"/>
    <p:sldId id="3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80E"/>
    <a:srgbClr val="222A35"/>
    <a:srgbClr val="B44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CF5FB-7C1B-4052-A742-A6FCEAD9901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90E46-F650-4DA6-B2D2-02BDFE222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9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38DD1-33AA-4996-977A-42B26A155BBE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94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38DD1-33AA-4996-977A-42B26A155BBE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3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63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12192000" cy="4152123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65737" y="921256"/>
            <a:ext cx="1660525" cy="165893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7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6673" y="1993246"/>
            <a:ext cx="4059266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4058337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1" name="Freeform 2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26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12192000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6" name="Freeform 1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9" name="Freeform 1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1" name="Straight Connector 20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90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84250" y="305131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2"/>
                </a:solidFill>
              </a:rPr>
              <a:pPr algn="ctr"/>
              <a:t>‹#›</a:t>
            </a:fld>
            <a:endParaRPr lang="id-ID" sz="105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50174" y="228494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1864" y="228494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8785" y="228494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30475" y="228494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7" name="Freeform 1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0" name="Freeform 1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066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44493" y="211349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15" name="Freeform 1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8" name="Freeform 1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2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50174" y="2284944"/>
            <a:ext cx="1697846" cy="1697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971864" y="2284944"/>
            <a:ext cx="1697846" cy="1697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8785" y="2284944"/>
            <a:ext cx="1697846" cy="1697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30475" y="2284944"/>
            <a:ext cx="1697846" cy="1697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Rectangle 15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7" name="Rectangle 16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30" name="Freeform 29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0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2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43475" y="1228725"/>
            <a:ext cx="2362200" cy="326072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1" name="Rectangle 20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06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2375" y="1945431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33786" y="1945431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8048" y="1945431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4177345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4177345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4177345"/>
            <a:ext cx="3106738" cy="201621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 flipH="1">
            <a:off x="9305255" y="2655843"/>
            <a:ext cx="1337469" cy="1337469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400">
              <a:solidFill>
                <a:schemeClr val="accent2"/>
              </a:solidFill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flipH="1">
            <a:off x="10870156" y="3855256"/>
            <a:ext cx="521440" cy="521440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400">
              <a:solidFill>
                <a:schemeClr val="accent2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H="1">
            <a:off x="8352858" y="2453988"/>
            <a:ext cx="521761" cy="521761"/>
          </a:xfrm>
          <a:custGeom>
            <a:avLst/>
            <a:gdLst>
              <a:gd name="T0" fmla="*/ 731 w 1169"/>
              <a:gd name="T1" fmla="*/ 0 h 1169"/>
              <a:gd name="T2" fmla="*/ 0 w 1169"/>
              <a:gd name="T3" fmla="*/ 0 h 1169"/>
              <a:gd name="T4" fmla="*/ 0 w 1169"/>
              <a:gd name="T5" fmla="*/ 731 h 1169"/>
              <a:gd name="T6" fmla="*/ 439 w 1169"/>
              <a:gd name="T7" fmla="*/ 1169 h 1169"/>
              <a:gd name="T8" fmla="*/ 1169 w 1169"/>
              <a:gd name="T9" fmla="*/ 1169 h 1169"/>
              <a:gd name="T10" fmla="*/ 1169 w 1169"/>
              <a:gd name="T11" fmla="*/ 439 h 1169"/>
              <a:gd name="T12" fmla="*/ 731 w 1169"/>
              <a:gd name="T13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169">
                <a:moveTo>
                  <a:pt x="7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31"/>
                  <a:pt x="0" y="731"/>
                  <a:pt x="0" y="731"/>
                </a:cubicBezTo>
                <a:cubicBezTo>
                  <a:pt x="0" y="973"/>
                  <a:pt x="196" y="1169"/>
                  <a:pt x="439" y="1169"/>
                </a:cubicBezTo>
                <a:cubicBezTo>
                  <a:pt x="1169" y="1169"/>
                  <a:pt x="1169" y="1169"/>
                  <a:pt x="1169" y="1169"/>
                </a:cubicBezTo>
                <a:cubicBezTo>
                  <a:pt x="1169" y="439"/>
                  <a:pt x="1169" y="439"/>
                  <a:pt x="1169" y="439"/>
                </a:cubicBezTo>
                <a:cubicBezTo>
                  <a:pt x="1169" y="196"/>
                  <a:pt x="973" y="0"/>
                  <a:pt x="731" y="0"/>
                </a:cubicBezTo>
                <a:close/>
              </a:path>
            </a:pathLst>
          </a:cu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40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2" name="Rectangle 21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2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35" name="Freeform 34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7" name="Straight Connector 36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92213" y="2152650"/>
            <a:ext cx="3206750" cy="31384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487822" y="2152650"/>
            <a:ext cx="3206750" cy="31384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809924" y="2152650"/>
            <a:ext cx="3206750" cy="31384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5" name="Rectangle 24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6" name="Rectangle 25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32" name="Freeform 31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2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4" name="Straight Connector 33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02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2157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5466" y="2283008"/>
            <a:ext cx="4969744" cy="3753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16763" y="2283008"/>
            <a:ext cx="4969744" cy="3753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4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5466" y="2283008"/>
            <a:ext cx="4969744" cy="3753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2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1432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56589" y="1280867"/>
            <a:ext cx="1550340" cy="259899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55740" y="839411"/>
            <a:ext cx="1776413" cy="297797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6" name="Rectangle 15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76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66299" y="3164617"/>
            <a:ext cx="6819990" cy="402051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02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-23813"/>
            <a:ext cx="12192000" cy="411797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02324" y="662473"/>
            <a:ext cx="2734983" cy="2969860"/>
          </a:xfrm>
          <a:custGeom>
            <a:avLst/>
            <a:gdLst>
              <a:gd name="connsiteX0" fmla="*/ 0 w 2091170"/>
              <a:gd name="connsiteY0" fmla="*/ 0 h 3109819"/>
              <a:gd name="connsiteX1" fmla="*/ 2091170 w 2091170"/>
              <a:gd name="connsiteY1" fmla="*/ 0 h 3109819"/>
              <a:gd name="connsiteX2" fmla="*/ 2091170 w 2091170"/>
              <a:gd name="connsiteY2" fmla="*/ 3109819 h 3109819"/>
              <a:gd name="connsiteX3" fmla="*/ 0 w 2091170"/>
              <a:gd name="connsiteY3" fmla="*/ 3109819 h 3109819"/>
              <a:gd name="connsiteX4" fmla="*/ 0 w 2091170"/>
              <a:gd name="connsiteY4" fmla="*/ 0 h 3109819"/>
              <a:gd name="connsiteX0" fmla="*/ 0 w 2091170"/>
              <a:gd name="connsiteY0" fmla="*/ 317241 h 3427060"/>
              <a:gd name="connsiteX1" fmla="*/ 1363383 w 2091170"/>
              <a:gd name="connsiteY1" fmla="*/ 0 h 3427060"/>
              <a:gd name="connsiteX2" fmla="*/ 2091170 w 2091170"/>
              <a:gd name="connsiteY2" fmla="*/ 3427060 h 3427060"/>
              <a:gd name="connsiteX3" fmla="*/ 0 w 2091170"/>
              <a:gd name="connsiteY3" fmla="*/ 3427060 h 3427060"/>
              <a:gd name="connsiteX4" fmla="*/ 0 w 2091170"/>
              <a:gd name="connsiteY4" fmla="*/ 317241 h 3427060"/>
              <a:gd name="connsiteX0" fmla="*/ 0 w 2734983"/>
              <a:gd name="connsiteY0" fmla="*/ 317241 h 3427060"/>
              <a:gd name="connsiteX1" fmla="*/ 1363383 w 2734983"/>
              <a:gd name="connsiteY1" fmla="*/ 0 h 3427060"/>
              <a:gd name="connsiteX2" fmla="*/ 2734983 w 2734983"/>
              <a:gd name="connsiteY2" fmla="*/ 2521990 h 3427060"/>
              <a:gd name="connsiteX3" fmla="*/ 0 w 2734983"/>
              <a:gd name="connsiteY3" fmla="*/ 3427060 h 3427060"/>
              <a:gd name="connsiteX4" fmla="*/ 0 w 2734983"/>
              <a:gd name="connsiteY4" fmla="*/ 317241 h 3427060"/>
              <a:gd name="connsiteX0" fmla="*/ 0 w 2734983"/>
              <a:gd name="connsiteY0" fmla="*/ 317241 h 2969860"/>
              <a:gd name="connsiteX1" fmla="*/ 1363383 w 2734983"/>
              <a:gd name="connsiteY1" fmla="*/ 0 h 2969860"/>
              <a:gd name="connsiteX2" fmla="*/ 2734983 w 2734983"/>
              <a:gd name="connsiteY2" fmla="*/ 2521990 h 2969860"/>
              <a:gd name="connsiteX3" fmla="*/ 1408923 w 2734983"/>
              <a:gd name="connsiteY3" fmla="*/ 2969860 h 2969860"/>
              <a:gd name="connsiteX4" fmla="*/ 0 w 2734983"/>
              <a:gd name="connsiteY4" fmla="*/ 317241 h 296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983" h="2969860">
                <a:moveTo>
                  <a:pt x="0" y="317241"/>
                </a:moveTo>
                <a:lnTo>
                  <a:pt x="1363383" y="0"/>
                </a:lnTo>
                <a:lnTo>
                  <a:pt x="2734983" y="2521990"/>
                </a:lnTo>
                <a:lnTo>
                  <a:pt x="1408923" y="2969860"/>
                </a:lnTo>
                <a:lnTo>
                  <a:pt x="0" y="31724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684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0"/>
            <a:ext cx="12187314" cy="40005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5098" y="1704098"/>
            <a:ext cx="3633145" cy="22884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431"/>
            <a:ext cx="12192000" cy="32411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Rectangle 12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4" name="Freeform 23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7" name="Freeform 2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70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96106" y="3516313"/>
            <a:ext cx="1366837" cy="1366837"/>
          </a:xfrm>
          <a:prstGeom prst="ellipse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29057" y="4823209"/>
            <a:ext cx="1366837" cy="1366837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3" name="Rectangle 22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6" name="Freeform 25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6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9" name="Freeform 28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48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96106" y="3614791"/>
            <a:ext cx="1366837" cy="1366837"/>
          </a:xfrm>
          <a:prstGeom prst="ellipse">
            <a:avLst/>
          </a:prstGeom>
          <a:ln w="571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29057" y="4921687"/>
            <a:ext cx="1366837" cy="1366837"/>
          </a:xfrm>
          <a:prstGeom prst="ellipse">
            <a:avLst/>
          </a:prstGeom>
          <a:ln w="571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96106" y="971203"/>
            <a:ext cx="1366837" cy="1366837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529057" y="2278099"/>
            <a:ext cx="1366837" cy="1366837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5" name="Rectangle 2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31" name="Freeform 3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3" name="Straight Connector 32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942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96106" y="971203"/>
            <a:ext cx="1366837" cy="1366837"/>
          </a:xfrm>
          <a:prstGeom prst="ellipse">
            <a:avLst/>
          </a:prstGeom>
          <a:ln w="571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529057" y="2278099"/>
            <a:ext cx="1366837" cy="1366837"/>
          </a:xfrm>
          <a:prstGeom prst="ellipse">
            <a:avLst/>
          </a:prstGeom>
          <a:ln w="571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3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711200" y="1462236"/>
            <a:ext cx="3933528" cy="3933528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7101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37125" y="3083109"/>
            <a:ext cx="2317750" cy="2317750"/>
          </a:xfrm>
          <a:prstGeom prst="ellipse">
            <a:avLst/>
          </a:prstGeom>
          <a:ln w="9842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3363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990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70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342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34473" y="1980933"/>
            <a:ext cx="2402960" cy="240642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487339" y="1980933"/>
            <a:ext cx="2402960" cy="240642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6297625" y="1980933"/>
            <a:ext cx="2402960" cy="240642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9131239" y="1980933"/>
            <a:ext cx="2402960" cy="240642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14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73986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73986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5791199" y="0"/>
            <a:ext cx="6400800" cy="6858000"/>
          </a:xfrm>
          <a:custGeom>
            <a:avLst/>
            <a:gdLst>
              <a:gd name="connsiteX0" fmla="*/ 2400932 w 4800600"/>
              <a:gd name="connsiteY0" fmla="*/ 0 h 5143500"/>
              <a:gd name="connsiteX1" fmla="*/ 4800600 w 4800600"/>
              <a:gd name="connsiteY1" fmla="*/ 0 h 5143500"/>
              <a:gd name="connsiteX2" fmla="*/ 4800600 w 4800600"/>
              <a:gd name="connsiteY2" fmla="*/ 5143500 h 5143500"/>
              <a:gd name="connsiteX3" fmla="*/ 2400932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2400932" y="0"/>
                </a:moveTo>
                <a:lnTo>
                  <a:pt x="4800600" y="0"/>
                </a:lnTo>
                <a:lnTo>
                  <a:pt x="4800600" y="5143500"/>
                </a:lnTo>
                <a:lnTo>
                  <a:pt x="240093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9552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37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3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3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Inhaltsplatzhalter 4"/>
          <p:cNvSpPr txBox="1">
            <a:spLocks/>
          </p:cNvSpPr>
          <p:nvPr userDrawn="1"/>
        </p:nvSpPr>
        <p:spPr>
          <a:xfrm>
            <a:off x="7620000" y="6527546"/>
            <a:ext cx="4064000" cy="18460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333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(C)</a:t>
            </a:r>
            <a:r>
              <a:rPr lang="en-US" sz="1333" kern="1200" baseline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333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SlideSalad.com All rights reserved.</a:t>
            </a:r>
          </a:p>
        </p:txBody>
      </p:sp>
      <p:sp>
        <p:nvSpPr>
          <p:cNvPr id="8" name="Inhaltsplatzhalter 4"/>
          <p:cNvSpPr txBox="1">
            <a:spLocks/>
          </p:cNvSpPr>
          <p:nvPr userDrawn="1"/>
        </p:nvSpPr>
        <p:spPr>
          <a:xfrm>
            <a:off x="533400" y="6527546"/>
            <a:ext cx="4064000" cy="18460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333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Free SlideSalad</a:t>
            </a:r>
            <a:r>
              <a:rPr lang="en-US" sz="1333" kern="1200" baseline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PowerPoint Template</a:t>
            </a:r>
            <a:endParaRPr lang="en-US" sz="1333" kern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81589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9" y="6495893"/>
            <a:ext cx="1422403" cy="2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2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00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BC63-C649-42C3-9C85-0F873F8F0B35}" type="datetimeFigureOut">
              <a:rPr lang="id-ID" smtClean="0"/>
              <a:t>25/12/2020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FD3-2AF0-4B06-81C8-CF1C6F54D2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83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 flipV="1">
            <a:off x="7009357" y="2989016"/>
            <a:ext cx="2168231" cy="45719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FFFFFF">
                  <a:lumMod val="50000"/>
                </a:srgbClr>
              </a:solidFill>
              <a:latin typeface="Robo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7533A7-951A-482D-8B90-401D5377DEA8}"/>
              </a:ext>
            </a:extLst>
          </p:cNvPr>
          <p:cNvSpPr/>
          <p:nvPr/>
        </p:nvSpPr>
        <p:spPr bwMode="auto">
          <a:xfrm>
            <a:off x="0" y="6351606"/>
            <a:ext cx="12192000" cy="506394"/>
          </a:xfrm>
          <a:prstGeom prst="rect">
            <a:avLst/>
          </a:prstGeom>
          <a:solidFill>
            <a:srgbClr val="3F4C5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0292BF-CC09-4A8D-93E0-19388EBC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5" y="767387"/>
            <a:ext cx="3725661" cy="532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2ECBB6-E7D3-4C05-9AD7-6AE0E9477455}"/>
              </a:ext>
            </a:extLst>
          </p:cNvPr>
          <p:cNvSpPr txBox="1"/>
          <p:nvPr/>
        </p:nvSpPr>
        <p:spPr>
          <a:xfrm>
            <a:off x="7383847" y="367277"/>
            <a:ext cx="375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به نام خدا..</a:t>
            </a:r>
            <a:endParaRPr lang="en-US" sz="2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B5CB17-4528-44BF-9406-2B93203043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614" y="109133"/>
            <a:ext cx="1342877" cy="16002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AAAA46C-F628-4FEA-8A8B-27ABE9645D27}"/>
              </a:ext>
            </a:extLst>
          </p:cNvPr>
          <p:cNvSpPr/>
          <p:nvPr/>
        </p:nvSpPr>
        <p:spPr>
          <a:xfrm>
            <a:off x="5045475" y="360586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/>
            <a:r>
              <a:rPr lang="fa-IR" sz="2800" b="1" dirty="0">
                <a:solidFill>
                  <a:prstClr val="white"/>
                </a:solidFill>
                <a:latin typeface="Calibri"/>
                <a:cs typeface="B Nazanin" panose="00000400000000000000" pitchFamily="2" charset="-78"/>
              </a:rPr>
              <a:t>استاد: </a:t>
            </a:r>
          </a:p>
          <a:p>
            <a:pPr algn="ctr" defTabSz="1219170"/>
            <a:r>
              <a:rPr lang="fa-IR" sz="2800" b="1" dirty="0">
                <a:solidFill>
                  <a:prstClr val="white"/>
                </a:solidFill>
                <a:latin typeface="Calibri"/>
                <a:cs typeface="B Nazanin" panose="00000400000000000000" pitchFamily="2" charset="-78"/>
              </a:rPr>
              <a:t>دانشجو:</a:t>
            </a:r>
            <a:endParaRPr lang="en-US" sz="2800" b="1" dirty="0">
              <a:solidFill>
                <a:prstClr val="white"/>
              </a:solidFill>
              <a:latin typeface="Calibri"/>
              <a:cs typeface="B Nazanin" panose="00000400000000000000" pitchFamily="2" charset="-78"/>
            </a:endParaRPr>
          </a:p>
          <a:p>
            <a:pPr algn="ctr" defTabSz="1219170"/>
            <a:r>
              <a:rPr lang="fa-IR" sz="2800" b="1" dirty="0">
                <a:solidFill>
                  <a:prstClr val="white"/>
                </a:solidFill>
                <a:latin typeface="Calibri"/>
                <a:cs typeface="B Nazanin" panose="00000400000000000000" pitchFamily="2" charset="-78"/>
              </a:rPr>
              <a:t>کارشناس ارشد بازاریابی گردشگری</a:t>
            </a:r>
          </a:p>
          <a:p>
            <a:pPr algn="ctr" defTabSz="1219170"/>
            <a:r>
              <a:rPr lang="fa-IR" sz="2800" b="1" dirty="0">
                <a:solidFill>
                  <a:prstClr val="white"/>
                </a:solidFill>
                <a:latin typeface="Calibri"/>
                <a:cs typeface="B Nazanin" panose="00000400000000000000" pitchFamily="2" charset="-78"/>
              </a:rPr>
              <a:t>درس رفتار مصرف کننده در جهانگردی</a:t>
            </a:r>
          </a:p>
          <a:p>
            <a:pPr algn="ctr" defTabSz="1219170"/>
            <a:r>
              <a:rPr lang="fa-IR" sz="2800" b="1" dirty="0">
                <a:solidFill>
                  <a:prstClr val="white"/>
                </a:solidFill>
                <a:latin typeface="Calibri"/>
                <a:cs typeface="B Nazanin" panose="00000400000000000000" pitchFamily="2" charset="-78"/>
              </a:rPr>
              <a:t>بهار 1399</a:t>
            </a:r>
            <a:endParaRPr lang="en-US" sz="2800" b="1" dirty="0">
              <a:solidFill>
                <a:prstClr val="white"/>
              </a:solidFill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4088B-AB86-4265-81D7-4383489B1959}"/>
              </a:ext>
            </a:extLst>
          </p:cNvPr>
          <p:cNvSpPr/>
          <p:nvPr/>
        </p:nvSpPr>
        <p:spPr>
          <a:xfrm>
            <a:off x="5368208" y="1924552"/>
            <a:ext cx="5450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fa-IR" sz="3200" b="1" dirty="0">
                <a:solidFill>
                  <a:prstClr val="white"/>
                </a:solidFill>
                <a:latin typeface="Calibri"/>
                <a:cs typeface="B Titr" panose="00000700000000000000" pitchFamily="2" charset="-78"/>
              </a:rPr>
              <a:t>هیجان و منطق در رفتار مصرف کننده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8B4BB4-6E4A-43C5-A93C-5C64AE3B5935}"/>
              </a:ext>
            </a:extLst>
          </p:cNvPr>
          <p:cNvSpPr/>
          <p:nvPr/>
        </p:nvSpPr>
        <p:spPr>
          <a:xfrm>
            <a:off x="844858" y="567332"/>
            <a:ext cx="4136994" cy="571618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8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377573" y="204764"/>
            <a:ext cx="1564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solidFill>
                  <a:schemeClr val="accent3"/>
                </a:solidFill>
                <a:latin typeface="Source Sans Pro Light"/>
                <a:ea typeface="Open Sans" panose="020B0606030504020204" pitchFamily="34" charset="0"/>
                <a:cs typeface="B Titr" panose="00000700000000000000" pitchFamily="2" charset="-78"/>
              </a:rPr>
              <a:t>مقدمه: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ource Sans Pro Light"/>
              <a:ea typeface="Open Sans" panose="020B060603050402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2753416" y="5547413"/>
            <a:ext cx="589172" cy="20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4182098" y="4944097"/>
            <a:ext cx="1795806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6605310" y="5335309"/>
            <a:ext cx="1013382" cy="20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 rot="16200000">
            <a:off x="8439347" y="5137346"/>
            <a:ext cx="1409307" cy="20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 rot="16200000">
            <a:off x="10848418" y="5514418"/>
            <a:ext cx="655163" cy="20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 rot="16200000">
            <a:off x="584724" y="5410723"/>
            <a:ext cx="862553" cy="20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" y="6736617"/>
            <a:ext cx="12191999" cy="134339"/>
            <a:chOff x="2" y="2110197"/>
            <a:chExt cx="12191999" cy="134339"/>
          </a:xfrm>
        </p:grpSpPr>
        <p:sp>
          <p:nvSpPr>
            <p:cNvPr id="51" name="Rectangle 50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Straight Connector 75"/>
          <p:cNvCxnSpPr>
            <a:cxnSpLocks/>
          </p:cNvCxnSpPr>
          <p:nvPr/>
        </p:nvCxnSpPr>
        <p:spPr>
          <a:xfrm>
            <a:off x="5071620" y="4185501"/>
            <a:ext cx="6135477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071620" y="4185501"/>
            <a:ext cx="0" cy="876692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1207097" y="838986"/>
            <a:ext cx="0" cy="3346515"/>
          </a:xfrm>
          <a:prstGeom prst="line">
            <a:avLst/>
          </a:prstGeom>
          <a:ln w="1587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B33DB56-34F4-436B-A968-681DC5E2E98B}"/>
              </a:ext>
            </a:extLst>
          </p:cNvPr>
          <p:cNvSpPr txBox="1"/>
          <p:nvPr/>
        </p:nvSpPr>
        <p:spPr>
          <a:xfrm>
            <a:off x="881820" y="1355972"/>
            <a:ext cx="99873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رفتار مصرف کننده مطالعه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این است که افراد چگونه و چرا محصولات و خدمات را مصرف کنند. تمام رفتارها را می توان در کل به سه عامل بارز نسبت داد: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 rtl="1"/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ویژگی های خاص فرد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 محیطی که او را احاطه می کند 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خصوصیات ارثی که ساختار زیستی فرد را به وجود آورده است. 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EFEE9923-4590-4D4C-87B6-3061C1519A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22801" y="5448692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79281-DF19-45BC-8507-2D672C51FD00}"/>
              </a:ext>
            </a:extLst>
          </p:cNvPr>
          <p:cNvSpPr txBox="1"/>
          <p:nvPr/>
        </p:nvSpPr>
        <p:spPr>
          <a:xfrm>
            <a:off x="1521899" y="6413531"/>
            <a:ext cx="1199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(منبع: چادهوری، ارجان، (1391). هیجان و منطق در رفتار مصرف کننده. ترجمه دکتر کامبیز حیدرزاده، انتشارات سیته، تهران. ص14. ف.ن: دالیا نجفلو)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727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 bwMode="auto">
          <a:xfrm>
            <a:off x="0" y="1"/>
            <a:ext cx="12192000" cy="6870135"/>
          </a:xfrm>
          <a:prstGeom prst="rect">
            <a:avLst/>
          </a:prstGeom>
          <a:gradFill flip="none" rotWithShape="1">
            <a:gsLst>
              <a:gs pos="0">
                <a:srgbClr val="3F4C55">
                  <a:alpha val="80000"/>
                </a:srgbClr>
              </a:gs>
              <a:gs pos="100000">
                <a:srgbClr val="3F4C55">
                  <a:alpha val="80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 dirty="0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47298" y="5532534"/>
            <a:ext cx="5232400" cy="609600"/>
          </a:xfrm>
          <a:prstGeom prst="rect">
            <a:avLst/>
          </a:prstGeom>
          <a:solidFill>
            <a:schemeClr val="accent1"/>
          </a:solidFill>
          <a:ln w="2857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fa-IR" sz="2800" dirty="0">
                <a:solidFill>
                  <a:srgbClr val="FFFFFF"/>
                </a:solidFill>
                <a:latin typeface="Roboto"/>
                <a:ea typeface="Roboto Light" panose="02000000000000000000" pitchFamily="2" charset="0"/>
                <a:cs typeface="B Titr" panose="00000700000000000000" pitchFamily="2" charset="-78"/>
              </a:rPr>
              <a:t>نمونه ای از رفتار مصرف کننده</a:t>
            </a:r>
            <a:endParaRPr lang="en-US" sz="2800" dirty="0">
              <a:solidFill>
                <a:srgbClr val="FFFFFF"/>
              </a:solidFill>
              <a:latin typeface="Roboto"/>
              <a:ea typeface="Roboto Light" panose="02000000000000000000" pitchFamily="2" charset="0"/>
              <a:cs typeface="B Titr" panose="000007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9BFEE7-CD3E-43E6-B154-E88B08D4FBAC}"/>
              </a:ext>
            </a:extLst>
          </p:cNvPr>
          <p:cNvGrpSpPr/>
          <p:nvPr/>
        </p:nvGrpSpPr>
        <p:grpSpPr>
          <a:xfrm>
            <a:off x="1717630" y="195455"/>
            <a:ext cx="8344639" cy="5127014"/>
            <a:chOff x="2219788" y="394368"/>
            <a:chExt cx="8344639" cy="51270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235B9C-77A6-4134-AD96-B2E800B083C9}"/>
                </a:ext>
              </a:extLst>
            </p:cNvPr>
            <p:cNvSpPr/>
            <p:nvPr/>
          </p:nvSpPr>
          <p:spPr>
            <a:xfrm>
              <a:off x="2388339" y="394368"/>
              <a:ext cx="2716567" cy="511083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3F76B0-14A8-4DA7-96CC-E76FD370A1CA}"/>
                </a:ext>
              </a:extLst>
            </p:cNvPr>
            <p:cNvSpPr/>
            <p:nvPr/>
          </p:nvSpPr>
          <p:spPr>
            <a:xfrm>
              <a:off x="8007658" y="564521"/>
              <a:ext cx="2148396" cy="67417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A6BC6E-7C7D-41E4-B280-559FE04E2F1E}"/>
                </a:ext>
              </a:extLst>
            </p:cNvPr>
            <p:cNvSpPr/>
            <p:nvPr/>
          </p:nvSpPr>
          <p:spPr>
            <a:xfrm>
              <a:off x="8019495" y="1646808"/>
              <a:ext cx="2148396" cy="26366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6FAC25-1BA8-4379-85B5-2672BD05F5E9}"/>
                </a:ext>
              </a:extLst>
            </p:cNvPr>
            <p:cNvSpPr/>
            <p:nvPr/>
          </p:nvSpPr>
          <p:spPr>
            <a:xfrm>
              <a:off x="8007658" y="4847208"/>
              <a:ext cx="2148396" cy="67417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75790F-4F3B-4F08-A7A7-A0AA6F2D516C}"/>
                </a:ext>
              </a:extLst>
            </p:cNvPr>
            <p:cNvCxnSpPr/>
            <p:nvPr/>
          </p:nvCxnSpPr>
          <p:spPr>
            <a:xfrm>
              <a:off x="5104906" y="2965142"/>
              <a:ext cx="290275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369AC5F-C369-4AD8-8169-676C1EF577C5}"/>
                </a:ext>
              </a:extLst>
            </p:cNvPr>
            <p:cNvCxnSpPr>
              <a:stCxn id="5" idx="2"/>
              <a:endCxn id="7" idx="0"/>
            </p:cNvCxnSpPr>
            <p:nvPr/>
          </p:nvCxnSpPr>
          <p:spPr>
            <a:xfrm>
              <a:off x="9081856" y="1238695"/>
              <a:ext cx="11837" cy="4081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1707BD-1D79-40A2-A098-E7D70A5E9C1B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9081856" y="4283476"/>
              <a:ext cx="0" cy="5637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607CFD-34ED-402C-8BFB-21752E640C43}"/>
                </a:ext>
              </a:extLst>
            </p:cNvPr>
            <p:cNvSpPr txBox="1"/>
            <p:nvPr/>
          </p:nvSpPr>
          <p:spPr>
            <a:xfrm>
              <a:off x="2736911" y="617258"/>
              <a:ext cx="21506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2400" dirty="0">
                  <a:solidFill>
                    <a:schemeClr val="bg1"/>
                  </a:solidFill>
                  <a:cs typeface="B Titr" panose="00000700000000000000" pitchFamily="2" charset="-78"/>
                </a:rPr>
                <a:t>ویژگی های فرد</a:t>
              </a:r>
            </a:p>
            <a:p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0DC28E-1A79-4553-8D53-A00C677AA3BE}"/>
                </a:ext>
              </a:extLst>
            </p:cNvPr>
            <p:cNvSpPr txBox="1"/>
            <p:nvPr/>
          </p:nvSpPr>
          <p:spPr>
            <a:xfrm>
              <a:off x="2219788" y="1141040"/>
              <a:ext cx="24531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fa-I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شخصیت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fa-I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ادراک ها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fa-I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نگرش ها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fa-I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نیازها</a:t>
              </a:r>
              <a:endParaRPr lang="en-US" sz="24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CA2342-136C-4475-9412-4D00CC1069A7}"/>
                </a:ext>
              </a:extLst>
            </p:cNvPr>
            <p:cNvSpPr txBox="1"/>
            <p:nvPr/>
          </p:nvSpPr>
          <p:spPr>
            <a:xfrm>
              <a:off x="4074972" y="2874234"/>
              <a:ext cx="2396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dirty="0">
                  <a:solidFill>
                    <a:schemeClr val="bg1"/>
                  </a:solidFill>
                  <a:cs typeface="B Titr" panose="00000700000000000000" pitchFamily="2" charset="-78"/>
                </a:rPr>
                <a:t>محیط</a:t>
              </a:r>
              <a:endParaRPr lang="en-US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A6F117-7398-4F2C-BDAF-4CDA1BC8140D}"/>
                </a:ext>
              </a:extLst>
            </p:cNvPr>
            <p:cNvSpPr txBox="1"/>
            <p:nvPr/>
          </p:nvSpPr>
          <p:spPr>
            <a:xfrm>
              <a:off x="2594559" y="3465914"/>
              <a:ext cx="2304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fa-I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فرهنگ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fa-I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خرده فرهنگ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fa-I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خانواده، دوستان</a:t>
              </a:r>
              <a:endParaRPr lang="en-US" sz="24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142C98-04CA-402A-BF76-66A164CFCE47}"/>
                </a:ext>
              </a:extLst>
            </p:cNvPr>
            <p:cNvSpPr txBox="1"/>
            <p:nvPr/>
          </p:nvSpPr>
          <p:spPr>
            <a:xfrm>
              <a:off x="4074972" y="4796258"/>
              <a:ext cx="2201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dirty="0">
                  <a:solidFill>
                    <a:schemeClr val="bg1"/>
                  </a:solidFill>
                  <a:cs typeface="B Titr" panose="00000700000000000000" pitchFamily="2" charset="-78"/>
                </a:rPr>
                <a:t>وراثت</a:t>
              </a:r>
              <a:endParaRPr lang="en-US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41E6CA-0505-40CF-9D27-7A81101E397E}"/>
                </a:ext>
              </a:extLst>
            </p:cNvPr>
            <p:cNvSpPr txBox="1"/>
            <p:nvPr/>
          </p:nvSpPr>
          <p:spPr>
            <a:xfrm>
              <a:off x="8480022" y="679375"/>
              <a:ext cx="1796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dirty="0">
                  <a:solidFill>
                    <a:schemeClr val="bg1"/>
                  </a:solidFill>
                  <a:cs typeface="B Titr" panose="00000700000000000000" pitchFamily="2" charset="-78"/>
                </a:rPr>
                <a:t>محرک ها</a:t>
              </a:r>
              <a:endParaRPr lang="en-US" sz="24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4F6A1F-D1EB-47FB-955D-ED9E3126E24B}"/>
                </a:ext>
              </a:extLst>
            </p:cNvPr>
            <p:cNvSpPr txBox="1"/>
            <p:nvPr/>
          </p:nvSpPr>
          <p:spPr>
            <a:xfrm>
              <a:off x="9203184" y="1820414"/>
              <a:ext cx="1361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dirty="0">
                  <a:solidFill>
                    <a:schemeClr val="bg1"/>
                  </a:solidFill>
                  <a:cs typeface="B Titr" panose="00000700000000000000" pitchFamily="2" charset="-78"/>
                </a:rPr>
                <a:t>پاسخ</a:t>
              </a:r>
              <a:endParaRPr lang="en-US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3133D4-E6D8-4943-8D9E-8FBAA8E12F5E}"/>
                </a:ext>
              </a:extLst>
            </p:cNvPr>
            <p:cNvSpPr txBox="1"/>
            <p:nvPr/>
          </p:nvSpPr>
          <p:spPr>
            <a:xfrm>
              <a:off x="7744411" y="2534287"/>
              <a:ext cx="16719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fa-I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هیجانی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fa-IR" sz="24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منطقی</a:t>
              </a:r>
              <a:endParaRPr lang="en-US" sz="24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B4CBA3-DE62-4F35-B22B-A4D4DC28ABFF}"/>
                </a:ext>
              </a:extLst>
            </p:cNvPr>
            <p:cNvSpPr txBox="1"/>
            <p:nvPr/>
          </p:nvSpPr>
          <p:spPr>
            <a:xfrm>
              <a:off x="8719353" y="4962850"/>
              <a:ext cx="1636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400" dirty="0">
                  <a:solidFill>
                    <a:schemeClr val="bg1"/>
                  </a:solidFill>
                  <a:cs typeface="B Titr" panose="00000700000000000000" pitchFamily="2" charset="-78"/>
                </a:rPr>
                <a:t>رفتار</a:t>
              </a:r>
              <a:endParaRPr lang="en-US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D13FE09-DEC1-4AF9-9345-B7AF122F204B}"/>
              </a:ext>
            </a:extLst>
          </p:cNvPr>
          <p:cNvSpPr txBox="1"/>
          <p:nvPr/>
        </p:nvSpPr>
        <p:spPr>
          <a:xfrm>
            <a:off x="1092131" y="6546528"/>
            <a:ext cx="1199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(منبع: چادهوری، ارجان، (1391). هیجان و منطق در رفتار مصرف کننده. ترجمه دکتر کامبیز حیدرزاده، انتشارات سیته، تهران. ص16. ف.ن: دالیا نجفلو)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86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896B168-BAF6-4C87-93A7-A69852B1564B}"/>
              </a:ext>
            </a:extLst>
          </p:cNvPr>
          <p:cNvSpPr/>
          <p:nvPr/>
        </p:nvSpPr>
        <p:spPr bwMode="auto">
          <a:xfrm>
            <a:off x="0" y="6366635"/>
            <a:ext cx="12192000" cy="506394"/>
          </a:xfrm>
          <a:prstGeom prst="rect">
            <a:avLst/>
          </a:prstGeom>
          <a:solidFill>
            <a:srgbClr val="3F4C5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 dirty="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2A55C3E-B607-415A-A71F-CD9FE5C3572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r="18919"/>
          <a:stretch>
            <a:fillRect/>
          </a:stretch>
        </p:blipFill>
        <p:spPr/>
      </p:pic>
      <p:sp>
        <p:nvSpPr>
          <p:cNvPr id="38" name="Freeform 37"/>
          <p:cNvSpPr/>
          <p:nvPr/>
        </p:nvSpPr>
        <p:spPr bwMode="auto">
          <a:xfrm flipH="1">
            <a:off x="5791198" y="0"/>
            <a:ext cx="6400800" cy="6858000"/>
          </a:xfrm>
          <a:custGeom>
            <a:avLst/>
            <a:gdLst>
              <a:gd name="connsiteX0" fmla="*/ 0 w 4800600"/>
              <a:gd name="connsiteY0" fmla="*/ 0 h 5143500"/>
              <a:gd name="connsiteX1" fmla="*/ 2399668 w 4800600"/>
              <a:gd name="connsiteY1" fmla="*/ 0 h 5143500"/>
              <a:gd name="connsiteX2" fmla="*/ 4800600 w 4800600"/>
              <a:gd name="connsiteY2" fmla="*/ 5143500 h 5143500"/>
              <a:gd name="connsiteX3" fmla="*/ 2399668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36" name="Footer Text"/>
          <p:cNvSpPr txBox="1"/>
          <p:nvPr/>
        </p:nvSpPr>
        <p:spPr>
          <a:xfrm>
            <a:off x="191864" y="697876"/>
            <a:ext cx="73268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fa-IR" sz="48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  <a:cs typeface="B Titr" panose="00000700000000000000" pitchFamily="2" charset="-78"/>
              </a:rPr>
              <a:t>نمونه ای از رفتار مصرف کننده</a:t>
            </a:r>
            <a:endParaRPr lang="en-US" sz="4800" dirty="0">
              <a:solidFill>
                <a:schemeClr val="bg1">
                  <a:lumMod val="65000"/>
                </a:schemeClr>
              </a:solidFill>
              <a:ea typeface="Roboto Light" panose="02000000000000000000" pitchFamily="2" charset="0"/>
              <a:cs typeface="B Titr" panose="00000700000000000000" pitchFamily="2" charset="-78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191864" y="2873079"/>
            <a:ext cx="7195032" cy="1893900"/>
          </a:xfrm>
          <a:custGeom>
            <a:avLst/>
            <a:gdLst>
              <a:gd name="connsiteX0" fmla="*/ 0 w 5396274"/>
              <a:gd name="connsiteY0" fmla="*/ 0 h 1420425"/>
              <a:gd name="connsiteX1" fmla="*/ 5396274 w 5396274"/>
              <a:gd name="connsiteY1" fmla="*/ 0 h 1420425"/>
              <a:gd name="connsiteX2" fmla="*/ 4733234 w 5396274"/>
              <a:gd name="connsiteY2" fmla="*/ 1420425 h 1420425"/>
              <a:gd name="connsiteX3" fmla="*/ 0 w 5396274"/>
              <a:gd name="connsiteY3" fmla="*/ 1420425 h 142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274" h="1420425">
                <a:moveTo>
                  <a:pt x="0" y="0"/>
                </a:moveTo>
                <a:lnTo>
                  <a:pt x="5396274" y="0"/>
                </a:lnTo>
                <a:lnTo>
                  <a:pt x="4733234" y="1420425"/>
                </a:lnTo>
                <a:lnTo>
                  <a:pt x="0" y="14204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0" name="Footer Text"/>
          <p:cNvSpPr txBox="1"/>
          <p:nvPr/>
        </p:nvSpPr>
        <p:spPr>
          <a:xfrm>
            <a:off x="352175" y="3112824"/>
            <a:ext cx="629151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cs typeface="B Nazanin" panose="00000400000000000000" pitchFamily="2" charset="-78"/>
              </a:rPr>
              <a:t>از میان ویژگی های فرد می توان به شخصیت، ادراک ها، نگرش ها، نیازها و انگیزه ها اشاره کرد. محیط فرد عبارت است از فرهنگ، خرده فرهنگ، خانواده، دوستان و عرف جامعه ای که فرد در آن زندگی می کند. وراثت فرد رمزینه های  هستند که برای هر کس منحصر به فرد است و به فرزندانش به ارث می رسد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B Nazanin" panose="00000400000000000000" pitchFamily="2" charset="-78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653104" y="3112824"/>
            <a:ext cx="301794" cy="296351"/>
            <a:chOff x="3867150" y="1868488"/>
            <a:chExt cx="1406525" cy="1404938"/>
          </a:xfrm>
          <a:solidFill>
            <a:schemeClr val="accent3"/>
          </a:solidFill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4225925" y="2312988"/>
              <a:ext cx="715963" cy="539750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3867150" y="1868488"/>
              <a:ext cx="1406525" cy="1404938"/>
            </a:xfrm>
            <a:custGeom>
              <a:avLst/>
              <a:gdLst>
                <a:gd name="T0" fmla="*/ 1480 w 3546"/>
                <a:gd name="T1" fmla="*/ 351 h 3543"/>
                <a:gd name="T2" fmla="*/ 1122 w 3546"/>
                <a:gd name="T3" fmla="*/ 475 h 3543"/>
                <a:gd name="T4" fmla="*/ 814 w 3546"/>
                <a:gd name="T5" fmla="*/ 683 h 3543"/>
                <a:gd name="T6" fmla="*/ 569 w 3546"/>
                <a:gd name="T7" fmla="*/ 962 h 3543"/>
                <a:gd name="T8" fmla="*/ 401 w 3546"/>
                <a:gd name="T9" fmla="*/ 1296 h 3543"/>
                <a:gd name="T10" fmla="*/ 324 w 3546"/>
                <a:gd name="T11" fmla="*/ 1673 h 3543"/>
                <a:gd name="T12" fmla="*/ 350 w 3546"/>
                <a:gd name="T13" fmla="*/ 2064 h 3543"/>
                <a:gd name="T14" fmla="*/ 474 w 3546"/>
                <a:gd name="T15" fmla="*/ 2422 h 3543"/>
                <a:gd name="T16" fmla="*/ 682 w 3546"/>
                <a:gd name="T17" fmla="*/ 2731 h 3543"/>
                <a:gd name="T18" fmla="*/ 961 w 3546"/>
                <a:gd name="T19" fmla="*/ 2976 h 3543"/>
                <a:gd name="T20" fmla="*/ 1296 w 3546"/>
                <a:gd name="T21" fmla="*/ 3143 h 3543"/>
                <a:gd name="T22" fmla="*/ 1673 w 3546"/>
                <a:gd name="T23" fmla="*/ 3220 h 3543"/>
                <a:gd name="T24" fmla="*/ 2065 w 3546"/>
                <a:gd name="T25" fmla="*/ 3194 h 3543"/>
                <a:gd name="T26" fmla="*/ 2423 w 3546"/>
                <a:gd name="T27" fmla="*/ 3070 h 3543"/>
                <a:gd name="T28" fmla="*/ 2731 w 3546"/>
                <a:gd name="T29" fmla="*/ 2861 h 3543"/>
                <a:gd name="T30" fmla="*/ 2977 w 3546"/>
                <a:gd name="T31" fmla="*/ 2583 h 3543"/>
                <a:gd name="T32" fmla="*/ 3144 w 3546"/>
                <a:gd name="T33" fmla="*/ 2249 h 3543"/>
                <a:gd name="T34" fmla="*/ 3221 w 3546"/>
                <a:gd name="T35" fmla="*/ 1871 h 3543"/>
                <a:gd name="T36" fmla="*/ 3195 w 3546"/>
                <a:gd name="T37" fmla="*/ 1481 h 3543"/>
                <a:gd name="T38" fmla="*/ 3070 w 3546"/>
                <a:gd name="T39" fmla="*/ 1122 h 3543"/>
                <a:gd name="T40" fmla="*/ 2862 w 3546"/>
                <a:gd name="T41" fmla="*/ 815 h 3543"/>
                <a:gd name="T42" fmla="*/ 2584 w 3546"/>
                <a:gd name="T43" fmla="*/ 570 h 3543"/>
                <a:gd name="T44" fmla="*/ 2249 w 3546"/>
                <a:gd name="T45" fmla="*/ 402 h 3543"/>
                <a:gd name="T46" fmla="*/ 1872 w 3546"/>
                <a:gd name="T47" fmla="*/ 325 h 3543"/>
                <a:gd name="T48" fmla="*/ 1987 w 3546"/>
                <a:gd name="T49" fmla="*/ 13 h 3543"/>
                <a:gd name="T50" fmla="*/ 2391 w 3546"/>
                <a:gd name="T51" fmla="*/ 112 h 3543"/>
                <a:gd name="T52" fmla="*/ 2753 w 3546"/>
                <a:gd name="T53" fmla="*/ 296 h 3543"/>
                <a:gd name="T54" fmla="*/ 3061 w 3546"/>
                <a:gd name="T55" fmla="*/ 556 h 3543"/>
                <a:gd name="T56" fmla="*/ 3304 w 3546"/>
                <a:gd name="T57" fmla="*/ 879 h 3543"/>
                <a:gd name="T58" fmla="*/ 3468 w 3546"/>
                <a:gd name="T59" fmla="*/ 1252 h 3543"/>
                <a:gd name="T60" fmla="*/ 3542 w 3546"/>
                <a:gd name="T61" fmla="*/ 1664 h 3543"/>
                <a:gd name="T62" fmla="*/ 3516 w 3546"/>
                <a:gd name="T63" fmla="*/ 2091 h 3543"/>
                <a:gd name="T64" fmla="*/ 3395 w 3546"/>
                <a:gd name="T65" fmla="*/ 2485 h 3543"/>
                <a:gd name="T66" fmla="*/ 3191 w 3546"/>
                <a:gd name="T67" fmla="*/ 2834 h 3543"/>
                <a:gd name="T68" fmla="*/ 2915 w 3546"/>
                <a:gd name="T69" fmla="*/ 3127 h 3543"/>
                <a:gd name="T70" fmla="*/ 2578 w 3546"/>
                <a:gd name="T71" fmla="*/ 3350 h 3543"/>
                <a:gd name="T72" fmla="*/ 2194 w 3546"/>
                <a:gd name="T73" fmla="*/ 3494 h 3543"/>
                <a:gd name="T74" fmla="*/ 1773 w 3546"/>
                <a:gd name="T75" fmla="*/ 3543 h 3543"/>
                <a:gd name="T76" fmla="*/ 1352 w 3546"/>
                <a:gd name="T77" fmla="*/ 3494 h 3543"/>
                <a:gd name="T78" fmla="*/ 967 w 3546"/>
                <a:gd name="T79" fmla="*/ 3350 h 3543"/>
                <a:gd name="T80" fmla="*/ 631 w 3546"/>
                <a:gd name="T81" fmla="*/ 3127 h 3543"/>
                <a:gd name="T82" fmla="*/ 354 w 3546"/>
                <a:gd name="T83" fmla="*/ 2834 h 3543"/>
                <a:gd name="T84" fmla="*/ 149 w 3546"/>
                <a:gd name="T85" fmla="*/ 2485 h 3543"/>
                <a:gd name="T86" fmla="*/ 28 w 3546"/>
                <a:gd name="T87" fmla="*/ 2091 h 3543"/>
                <a:gd name="T88" fmla="*/ 3 w 3546"/>
                <a:gd name="T89" fmla="*/ 1664 h 3543"/>
                <a:gd name="T90" fmla="*/ 78 w 3546"/>
                <a:gd name="T91" fmla="*/ 1252 h 3543"/>
                <a:gd name="T92" fmla="*/ 242 w 3546"/>
                <a:gd name="T93" fmla="*/ 879 h 3543"/>
                <a:gd name="T94" fmla="*/ 484 w 3546"/>
                <a:gd name="T95" fmla="*/ 556 h 3543"/>
                <a:gd name="T96" fmla="*/ 791 w 3546"/>
                <a:gd name="T97" fmla="*/ 296 h 3543"/>
                <a:gd name="T98" fmla="*/ 1154 w 3546"/>
                <a:gd name="T99" fmla="*/ 112 h 3543"/>
                <a:gd name="T100" fmla="*/ 1558 w 3546"/>
                <a:gd name="T101" fmla="*/ 13 h 3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46" h="3543">
                  <a:moveTo>
                    <a:pt x="1773" y="322"/>
                  </a:moveTo>
                  <a:lnTo>
                    <a:pt x="1673" y="325"/>
                  </a:lnTo>
                  <a:lnTo>
                    <a:pt x="1575" y="335"/>
                  </a:lnTo>
                  <a:lnTo>
                    <a:pt x="1480" y="351"/>
                  </a:lnTo>
                  <a:lnTo>
                    <a:pt x="1386" y="374"/>
                  </a:lnTo>
                  <a:lnTo>
                    <a:pt x="1296" y="402"/>
                  </a:lnTo>
                  <a:lnTo>
                    <a:pt x="1207" y="435"/>
                  </a:lnTo>
                  <a:lnTo>
                    <a:pt x="1122" y="475"/>
                  </a:lnTo>
                  <a:lnTo>
                    <a:pt x="1040" y="519"/>
                  </a:lnTo>
                  <a:lnTo>
                    <a:pt x="961" y="569"/>
                  </a:lnTo>
                  <a:lnTo>
                    <a:pt x="885" y="624"/>
                  </a:lnTo>
                  <a:lnTo>
                    <a:pt x="814" y="683"/>
                  </a:lnTo>
                  <a:lnTo>
                    <a:pt x="746" y="746"/>
                  </a:lnTo>
                  <a:lnTo>
                    <a:pt x="682" y="814"/>
                  </a:lnTo>
                  <a:lnTo>
                    <a:pt x="623" y="886"/>
                  </a:lnTo>
                  <a:lnTo>
                    <a:pt x="569" y="962"/>
                  </a:lnTo>
                  <a:lnTo>
                    <a:pt x="519" y="1040"/>
                  </a:lnTo>
                  <a:lnTo>
                    <a:pt x="474" y="1122"/>
                  </a:lnTo>
                  <a:lnTo>
                    <a:pt x="435" y="1208"/>
                  </a:lnTo>
                  <a:lnTo>
                    <a:pt x="401" y="1296"/>
                  </a:lnTo>
                  <a:lnTo>
                    <a:pt x="372" y="1387"/>
                  </a:lnTo>
                  <a:lnTo>
                    <a:pt x="350" y="1479"/>
                  </a:lnTo>
                  <a:lnTo>
                    <a:pt x="334" y="1576"/>
                  </a:lnTo>
                  <a:lnTo>
                    <a:pt x="324" y="1673"/>
                  </a:lnTo>
                  <a:lnTo>
                    <a:pt x="321" y="1772"/>
                  </a:lnTo>
                  <a:lnTo>
                    <a:pt x="324" y="1871"/>
                  </a:lnTo>
                  <a:lnTo>
                    <a:pt x="334" y="1969"/>
                  </a:lnTo>
                  <a:lnTo>
                    <a:pt x="350" y="2064"/>
                  </a:lnTo>
                  <a:lnTo>
                    <a:pt x="372" y="2158"/>
                  </a:lnTo>
                  <a:lnTo>
                    <a:pt x="401" y="2249"/>
                  </a:lnTo>
                  <a:lnTo>
                    <a:pt x="435" y="2337"/>
                  </a:lnTo>
                  <a:lnTo>
                    <a:pt x="474" y="2422"/>
                  </a:lnTo>
                  <a:lnTo>
                    <a:pt x="519" y="2504"/>
                  </a:lnTo>
                  <a:lnTo>
                    <a:pt x="569" y="2583"/>
                  </a:lnTo>
                  <a:lnTo>
                    <a:pt x="623" y="2659"/>
                  </a:lnTo>
                  <a:lnTo>
                    <a:pt x="682" y="2731"/>
                  </a:lnTo>
                  <a:lnTo>
                    <a:pt x="746" y="2798"/>
                  </a:lnTo>
                  <a:lnTo>
                    <a:pt x="814" y="2861"/>
                  </a:lnTo>
                  <a:lnTo>
                    <a:pt x="885" y="2921"/>
                  </a:lnTo>
                  <a:lnTo>
                    <a:pt x="961" y="2976"/>
                  </a:lnTo>
                  <a:lnTo>
                    <a:pt x="1040" y="3025"/>
                  </a:lnTo>
                  <a:lnTo>
                    <a:pt x="1122" y="3070"/>
                  </a:lnTo>
                  <a:lnTo>
                    <a:pt x="1207" y="3108"/>
                  </a:lnTo>
                  <a:lnTo>
                    <a:pt x="1296" y="3143"/>
                  </a:lnTo>
                  <a:lnTo>
                    <a:pt x="1386" y="3171"/>
                  </a:lnTo>
                  <a:lnTo>
                    <a:pt x="1480" y="3194"/>
                  </a:lnTo>
                  <a:lnTo>
                    <a:pt x="1575" y="3210"/>
                  </a:lnTo>
                  <a:lnTo>
                    <a:pt x="1673" y="3220"/>
                  </a:lnTo>
                  <a:lnTo>
                    <a:pt x="1773" y="3223"/>
                  </a:lnTo>
                  <a:lnTo>
                    <a:pt x="1872" y="3220"/>
                  </a:lnTo>
                  <a:lnTo>
                    <a:pt x="1969" y="3210"/>
                  </a:lnTo>
                  <a:lnTo>
                    <a:pt x="2065" y="3194"/>
                  </a:lnTo>
                  <a:lnTo>
                    <a:pt x="2158" y="3171"/>
                  </a:lnTo>
                  <a:lnTo>
                    <a:pt x="2250" y="3143"/>
                  </a:lnTo>
                  <a:lnTo>
                    <a:pt x="2337" y="3108"/>
                  </a:lnTo>
                  <a:lnTo>
                    <a:pt x="2423" y="3070"/>
                  </a:lnTo>
                  <a:lnTo>
                    <a:pt x="2506" y="3025"/>
                  </a:lnTo>
                  <a:lnTo>
                    <a:pt x="2585" y="2976"/>
                  </a:lnTo>
                  <a:lnTo>
                    <a:pt x="2660" y="2921"/>
                  </a:lnTo>
                  <a:lnTo>
                    <a:pt x="2731" y="2861"/>
                  </a:lnTo>
                  <a:lnTo>
                    <a:pt x="2799" y="2798"/>
                  </a:lnTo>
                  <a:lnTo>
                    <a:pt x="2863" y="2731"/>
                  </a:lnTo>
                  <a:lnTo>
                    <a:pt x="2921" y="2659"/>
                  </a:lnTo>
                  <a:lnTo>
                    <a:pt x="2977" y="2583"/>
                  </a:lnTo>
                  <a:lnTo>
                    <a:pt x="3026" y="2504"/>
                  </a:lnTo>
                  <a:lnTo>
                    <a:pt x="3070" y="2422"/>
                  </a:lnTo>
                  <a:lnTo>
                    <a:pt x="3110" y="2337"/>
                  </a:lnTo>
                  <a:lnTo>
                    <a:pt x="3144" y="2249"/>
                  </a:lnTo>
                  <a:lnTo>
                    <a:pt x="3173" y="2158"/>
                  </a:lnTo>
                  <a:lnTo>
                    <a:pt x="3195" y="2064"/>
                  </a:lnTo>
                  <a:lnTo>
                    <a:pt x="3211" y="1969"/>
                  </a:lnTo>
                  <a:lnTo>
                    <a:pt x="3221" y="1871"/>
                  </a:lnTo>
                  <a:lnTo>
                    <a:pt x="3225" y="1772"/>
                  </a:lnTo>
                  <a:lnTo>
                    <a:pt x="3221" y="1673"/>
                  </a:lnTo>
                  <a:lnTo>
                    <a:pt x="3211" y="1576"/>
                  </a:lnTo>
                  <a:lnTo>
                    <a:pt x="3195" y="1481"/>
                  </a:lnTo>
                  <a:lnTo>
                    <a:pt x="3172" y="1387"/>
                  </a:lnTo>
                  <a:lnTo>
                    <a:pt x="3144" y="1296"/>
                  </a:lnTo>
                  <a:lnTo>
                    <a:pt x="3109" y="1208"/>
                  </a:lnTo>
                  <a:lnTo>
                    <a:pt x="3070" y="1122"/>
                  </a:lnTo>
                  <a:lnTo>
                    <a:pt x="3025" y="1040"/>
                  </a:lnTo>
                  <a:lnTo>
                    <a:pt x="2975" y="962"/>
                  </a:lnTo>
                  <a:lnTo>
                    <a:pt x="2921" y="886"/>
                  </a:lnTo>
                  <a:lnTo>
                    <a:pt x="2862" y="815"/>
                  </a:lnTo>
                  <a:lnTo>
                    <a:pt x="2798" y="747"/>
                  </a:lnTo>
                  <a:lnTo>
                    <a:pt x="2730" y="683"/>
                  </a:lnTo>
                  <a:lnTo>
                    <a:pt x="2659" y="624"/>
                  </a:lnTo>
                  <a:lnTo>
                    <a:pt x="2584" y="570"/>
                  </a:lnTo>
                  <a:lnTo>
                    <a:pt x="2505" y="520"/>
                  </a:lnTo>
                  <a:lnTo>
                    <a:pt x="2423" y="475"/>
                  </a:lnTo>
                  <a:lnTo>
                    <a:pt x="2337" y="436"/>
                  </a:lnTo>
                  <a:lnTo>
                    <a:pt x="2249" y="402"/>
                  </a:lnTo>
                  <a:lnTo>
                    <a:pt x="2158" y="374"/>
                  </a:lnTo>
                  <a:lnTo>
                    <a:pt x="2065" y="351"/>
                  </a:lnTo>
                  <a:lnTo>
                    <a:pt x="1969" y="335"/>
                  </a:lnTo>
                  <a:lnTo>
                    <a:pt x="1872" y="325"/>
                  </a:lnTo>
                  <a:lnTo>
                    <a:pt x="1773" y="322"/>
                  </a:lnTo>
                  <a:close/>
                  <a:moveTo>
                    <a:pt x="1773" y="0"/>
                  </a:moveTo>
                  <a:lnTo>
                    <a:pt x="1881" y="4"/>
                  </a:lnTo>
                  <a:lnTo>
                    <a:pt x="1987" y="13"/>
                  </a:lnTo>
                  <a:lnTo>
                    <a:pt x="2091" y="30"/>
                  </a:lnTo>
                  <a:lnTo>
                    <a:pt x="2194" y="51"/>
                  </a:lnTo>
                  <a:lnTo>
                    <a:pt x="2293" y="78"/>
                  </a:lnTo>
                  <a:lnTo>
                    <a:pt x="2391" y="112"/>
                  </a:lnTo>
                  <a:lnTo>
                    <a:pt x="2486" y="150"/>
                  </a:lnTo>
                  <a:lnTo>
                    <a:pt x="2578" y="194"/>
                  </a:lnTo>
                  <a:lnTo>
                    <a:pt x="2668" y="243"/>
                  </a:lnTo>
                  <a:lnTo>
                    <a:pt x="2753" y="296"/>
                  </a:lnTo>
                  <a:lnTo>
                    <a:pt x="2836" y="354"/>
                  </a:lnTo>
                  <a:lnTo>
                    <a:pt x="2915" y="418"/>
                  </a:lnTo>
                  <a:lnTo>
                    <a:pt x="2990" y="485"/>
                  </a:lnTo>
                  <a:lnTo>
                    <a:pt x="3061" y="556"/>
                  </a:lnTo>
                  <a:lnTo>
                    <a:pt x="3129" y="630"/>
                  </a:lnTo>
                  <a:lnTo>
                    <a:pt x="3191" y="710"/>
                  </a:lnTo>
                  <a:lnTo>
                    <a:pt x="3250" y="792"/>
                  </a:lnTo>
                  <a:lnTo>
                    <a:pt x="3304" y="879"/>
                  </a:lnTo>
                  <a:lnTo>
                    <a:pt x="3352" y="967"/>
                  </a:lnTo>
                  <a:lnTo>
                    <a:pt x="3395" y="1060"/>
                  </a:lnTo>
                  <a:lnTo>
                    <a:pt x="3434" y="1154"/>
                  </a:lnTo>
                  <a:lnTo>
                    <a:pt x="3468" y="1252"/>
                  </a:lnTo>
                  <a:lnTo>
                    <a:pt x="3495" y="1352"/>
                  </a:lnTo>
                  <a:lnTo>
                    <a:pt x="3516" y="1454"/>
                  </a:lnTo>
                  <a:lnTo>
                    <a:pt x="3533" y="1558"/>
                  </a:lnTo>
                  <a:lnTo>
                    <a:pt x="3542" y="1664"/>
                  </a:lnTo>
                  <a:lnTo>
                    <a:pt x="3546" y="1772"/>
                  </a:lnTo>
                  <a:lnTo>
                    <a:pt x="3542" y="1880"/>
                  </a:lnTo>
                  <a:lnTo>
                    <a:pt x="3533" y="1987"/>
                  </a:lnTo>
                  <a:lnTo>
                    <a:pt x="3516" y="2091"/>
                  </a:lnTo>
                  <a:lnTo>
                    <a:pt x="3495" y="2193"/>
                  </a:lnTo>
                  <a:lnTo>
                    <a:pt x="3468" y="2293"/>
                  </a:lnTo>
                  <a:lnTo>
                    <a:pt x="3434" y="2390"/>
                  </a:lnTo>
                  <a:lnTo>
                    <a:pt x="3395" y="2485"/>
                  </a:lnTo>
                  <a:lnTo>
                    <a:pt x="3352" y="2578"/>
                  </a:lnTo>
                  <a:lnTo>
                    <a:pt x="3304" y="2666"/>
                  </a:lnTo>
                  <a:lnTo>
                    <a:pt x="3250" y="2752"/>
                  </a:lnTo>
                  <a:lnTo>
                    <a:pt x="3191" y="2834"/>
                  </a:lnTo>
                  <a:lnTo>
                    <a:pt x="3129" y="2913"/>
                  </a:lnTo>
                  <a:lnTo>
                    <a:pt x="3061" y="2989"/>
                  </a:lnTo>
                  <a:lnTo>
                    <a:pt x="2990" y="3060"/>
                  </a:lnTo>
                  <a:lnTo>
                    <a:pt x="2915" y="3127"/>
                  </a:lnTo>
                  <a:lnTo>
                    <a:pt x="2836" y="3189"/>
                  </a:lnTo>
                  <a:lnTo>
                    <a:pt x="2753" y="3248"/>
                  </a:lnTo>
                  <a:lnTo>
                    <a:pt x="2668" y="3302"/>
                  </a:lnTo>
                  <a:lnTo>
                    <a:pt x="2578" y="3350"/>
                  </a:lnTo>
                  <a:lnTo>
                    <a:pt x="2486" y="3394"/>
                  </a:lnTo>
                  <a:lnTo>
                    <a:pt x="2391" y="3433"/>
                  </a:lnTo>
                  <a:lnTo>
                    <a:pt x="2293" y="3466"/>
                  </a:lnTo>
                  <a:lnTo>
                    <a:pt x="2194" y="3494"/>
                  </a:lnTo>
                  <a:lnTo>
                    <a:pt x="2091" y="3515"/>
                  </a:lnTo>
                  <a:lnTo>
                    <a:pt x="1987" y="3530"/>
                  </a:lnTo>
                  <a:lnTo>
                    <a:pt x="1881" y="3540"/>
                  </a:lnTo>
                  <a:lnTo>
                    <a:pt x="1773" y="3543"/>
                  </a:lnTo>
                  <a:lnTo>
                    <a:pt x="1665" y="3540"/>
                  </a:lnTo>
                  <a:lnTo>
                    <a:pt x="1558" y="3530"/>
                  </a:lnTo>
                  <a:lnTo>
                    <a:pt x="1454" y="3515"/>
                  </a:lnTo>
                  <a:lnTo>
                    <a:pt x="1352" y="3494"/>
                  </a:lnTo>
                  <a:lnTo>
                    <a:pt x="1251" y="3466"/>
                  </a:lnTo>
                  <a:lnTo>
                    <a:pt x="1154" y="3433"/>
                  </a:lnTo>
                  <a:lnTo>
                    <a:pt x="1059" y="3394"/>
                  </a:lnTo>
                  <a:lnTo>
                    <a:pt x="967" y="3350"/>
                  </a:lnTo>
                  <a:lnTo>
                    <a:pt x="878" y="3302"/>
                  </a:lnTo>
                  <a:lnTo>
                    <a:pt x="791" y="3248"/>
                  </a:lnTo>
                  <a:lnTo>
                    <a:pt x="709" y="3189"/>
                  </a:lnTo>
                  <a:lnTo>
                    <a:pt x="631" y="3127"/>
                  </a:lnTo>
                  <a:lnTo>
                    <a:pt x="555" y="3060"/>
                  </a:lnTo>
                  <a:lnTo>
                    <a:pt x="484" y="2989"/>
                  </a:lnTo>
                  <a:lnTo>
                    <a:pt x="417" y="2913"/>
                  </a:lnTo>
                  <a:lnTo>
                    <a:pt x="354" y="2834"/>
                  </a:lnTo>
                  <a:lnTo>
                    <a:pt x="296" y="2752"/>
                  </a:lnTo>
                  <a:lnTo>
                    <a:pt x="242" y="2666"/>
                  </a:lnTo>
                  <a:lnTo>
                    <a:pt x="193" y="2578"/>
                  </a:lnTo>
                  <a:lnTo>
                    <a:pt x="149" y="2485"/>
                  </a:lnTo>
                  <a:lnTo>
                    <a:pt x="111" y="2390"/>
                  </a:lnTo>
                  <a:lnTo>
                    <a:pt x="78" y="2293"/>
                  </a:lnTo>
                  <a:lnTo>
                    <a:pt x="50" y="2193"/>
                  </a:lnTo>
                  <a:lnTo>
                    <a:pt x="28" y="2091"/>
                  </a:lnTo>
                  <a:lnTo>
                    <a:pt x="13" y="1987"/>
                  </a:lnTo>
                  <a:lnTo>
                    <a:pt x="3" y="1880"/>
                  </a:lnTo>
                  <a:lnTo>
                    <a:pt x="0" y="1772"/>
                  </a:lnTo>
                  <a:lnTo>
                    <a:pt x="3" y="1664"/>
                  </a:lnTo>
                  <a:lnTo>
                    <a:pt x="13" y="1558"/>
                  </a:lnTo>
                  <a:lnTo>
                    <a:pt x="28" y="1454"/>
                  </a:lnTo>
                  <a:lnTo>
                    <a:pt x="50" y="1352"/>
                  </a:lnTo>
                  <a:lnTo>
                    <a:pt x="78" y="1252"/>
                  </a:lnTo>
                  <a:lnTo>
                    <a:pt x="111" y="1154"/>
                  </a:lnTo>
                  <a:lnTo>
                    <a:pt x="149" y="1060"/>
                  </a:lnTo>
                  <a:lnTo>
                    <a:pt x="193" y="967"/>
                  </a:lnTo>
                  <a:lnTo>
                    <a:pt x="242" y="879"/>
                  </a:lnTo>
                  <a:lnTo>
                    <a:pt x="296" y="792"/>
                  </a:lnTo>
                  <a:lnTo>
                    <a:pt x="354" y="710"/>
                  </a:lnTo>
                  <a:lnTo>
                    <a:pt x="417" y="630"/>
                  </a:lnTo>
                  <a:lnTo>
                    <a:pt x="484" y="556"/>
                  </a:lnTo>
                  <a:lnTo>
                    <a:pt x="555" y="485"/>
                  </a:lnTo>
                  <a:lnTo>
                    <a:pt x="631" y="418"/>
                  </a:lnTo>
                  <a:lnTo>
                    <a:pt x="709" y="354"/>
                  </a:lnTo>
                  <a:lnTo>
                    <a:pt x="791" y="296"/>
                  </a:lnTo>
                  <a:lnTo>
                    <a:pt x="878" y="243"/>
                  </a:lnTo>
                  <a:lnTo>
                    <a:pt x="967" y="194"/>
                  </a:lnTo>
                  <a:lnTo>
                    <a:pt x="1059" y="150"/>
                  </a:lnTo>
                  <a:lnTo>
                    <a:pt x="1154" y="112"/>
                  </a:lnTo>
                  <a:lnTo>
                    <a:pt x="1251" y="78"/>
                  </a:lnTo>
                  <a:lnTo>
                    <a:pt x="1352" y="51"/>
                  </a:lnTo>
                  <a:lnTo>
                    <a:pt x="1454" y="30"/>
                  </a:lnTo>
                  <a:lnTo>
                    <a:pt x="1558" y="13"/>
                  </a:lnTo>
                  <a:lnTo>
                    <a:pt x="1665" y="4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96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138" y="311127"/>
            <a:ext cx="4507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4400" b="1" dirty="0">
                <a:solidFill>
                  <a:schemeClr val="bg1"/>
                </a:solidFill>
                <a:cs typeface="B Titr" panose="00000700000000000000" pitchFamily="2" charset="-78"/>
              </a:rPr>
              <a:t>تعریف هیجان و منطق </a:t>
            </a:r>
            <a:endParaRPr lang="en-US" sz="4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384327" y="3450941"/>
            <a:ext cx="3423346" cy="3426109"/>
            <a:chOff x="4384327" y="3450941"/>
            <a:chExt cx="3423346" cy="3426109"/>
          </a:xfrm>
          <a:solidFill>
            <a:srgbClr val="1B222B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4384327" y="3450941"/>
              <a:ext cx="3423346" cy="3426109"/>
            </a:xfrm>
            <a:custGeom>
              <a:avLst/>
              <a:gdLst>
                <a:gd name="T0" fmla="*/ 523 w 1046"/>
                <a:gd name="T1" fmla="*/ 1016 h 1047"/>
                <a:gd name="T2" fmla="*/ 31 w 1046"/>
                <a:gd name="T3" fmla="*/ 524 h 1047"/>
                <a:gd name="T4" fmla="*/ 523 w 1046"/>
                <a:gd name="T5" fmla="*/ 32 h 1047"/>
                <a:gd name="T6" fmla="*/ 1015 w 1046"/>
                <a:gd name="T7" fmla="*/ 524 h 1047"/>
                <a:gd name="T8" fmla="*/ 523 w 1046"/>
                <a:gd name="T9" fmla="*/ 1016 h 1047"/>
                <a:gd name="T10" fmla="*/ 523 w 1046"/>
                <a:gd name="T11" fmla="*/ 0 h 1047"/>
                <a:gd name="T12" fmla="*/ 0 w 1046"/>
                <a:gd name="T13" fmla="*/ 524 h 1047"/>
                <a:gd name="T14" fmla="*/ 523 w 1046"/>
                <a:gd name="T15" fmla="*/ 1047 h 1047"/>
                <a:gd name="T16" fmla="*/ 1046 w 1046"/>
                <a:gd name="T17" fmla="*/ 524 h 1047"/>
                <a:gd name="T18" fmla="*/ 523 w 1046"/>
                <a:gd name="T1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6" h="1047">
                  <a:moveTo>
                    <a:pt x="523" y="1016"/>
                  </a:moveTo>
                  <a:cubicBezTo>
                    <a:pt x="251" y="1016"/>
                    <a:pt x="31" y="796"/>
                    <a:pt x="31" y="524"/>
                  </a:cubicBezTo>
                  <a:cubicBezTo>
                    <a:pt x="31" y="252"/>
                    <a:pt x="251" y="32"/>
                    <a:pt x="523" y="32"/>
                  </a:cubicBezTo>
                  <a:cubicBezTo>
                    <a:pt x="795" y="32"/>
                    <a:pt x="1015" y="252"/>
                    <a:pt x="1015" y="524"/>
                  </a:cubicBezTo>
                  <a:cubicBezTo>
                    <a:pt x="1015" y="796"/>
                    <a:pt x="795" y="1016"/>
                    <a:pt x="523" y="1016"/>
                  </a:cubicBezTo>
                  <a:moveTo>
                    <a:pt x="523" y="0"/>
                  </a:moveTo>
                  <a:cubicBezTo>
                    <a:pt x="234" y="0"/>
                    <a:pt x="0" y="235"/>
                    <a:pt x="0" y="524"/>
                  </a:cubicBezTo>
                  <a:cubicBezTo>
                    <a:pt x="0" y="813"/>
                    <a:pt x="234" y="1047"/>
                    <a:pt x="523" y="1047"/>
                  </a:cubicBezTo>
                  <a:cubicBezTo>
                    <a:pt x="812" y="1047"/>
                    <a:pt x="1046" y="813"/>
                    <a:pt x="1046" y="524"/>
                  </a:cubicBezTo>
                  <a:cubicBezTo>
                    <a:pt x="1046" y="235"/>
                    <a:pt x="812" y="0"/>
                    <a:pt x="5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4583263" y="3654021"/>
              <a:ext cx="3024095" cy="3024095"/>
            </a:xfrm>
            <a:custGeom>
              <a:avLst/>
              <a:gdLst>
                <a:gd name="T0" fmla="*/ 462 w 924"/>
                <a:gd name="T1" fmla="*/ 891 h 924"/>
                <a:gd name="T2" fmla="*/ 32 w 924"/>
                <a:gd name="T3" fmla="*/ 462 h 924"/>
                <a:gd name="T4" fmla="*/ 462 w 924"/>
                <a:gd name="T5" fmla="*/ 32 h 924"/>
                <a:gd name="T6" fmla="*/ 892 w 924"/>
                <a:gd name="T7" fmla="*/ 462 h 924"/>
                <a:gd name="T8" fmla="*/ 462 w 924"/>
                <a:gd name="T9" fmla="*/ 891 h 924"/>
                <a:gd name="T10" fmla="*/ 462 w 924"/>
                <a:gd name="T11" fmla="*/ 0 h 924"/>
                <a:gd name="T12" fmla="*/ 0 w 924"/>
                <a:gd name="T13" fmla="*/ 462 h 924"/>
                <a:gd name="T14" fmla="*/ 462 w 924"/>
                <a:gd name="T15" fmla="*/ 924 h 924"/>
                <a:gd name="T16" fmla="*/ 924 w 924"/>
                <a:gd name="T17" fmla="*/ 462 h 924"/>
                <a:gd name="T18" fmla="*/ 462 w 924"/>
                <a:gd name="T1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4" h="924">
                  <a:moveTo>
                    <a:pt x="462" y="891"/>
                  </a:moveTo>
                  <a:cubicBezTo>
                    <a:pt x="225" y="891"/>
                    <a:pt x="32" y="699"/>
                    <a:pt x="32" y="462"/>
                  </a:cubicBezTo>
                  <a:cubicBezTo>
                    <a:pt x="32" y="225"/>
                    <a:pt x="225" y="32"/>
                    <a:pt x="462" y="32"/>
                  </a:cubicBezTo>
                  <a:cubicBezTo>
                    <a:pt x="699" y="32"/>
                    <a:pt x="892" y="225"/>
                    <a:pt x="892" y="462"/>
                  </a:cubicBezTo>
                  <a:cubicBezTo>
                    <a:pt x="892" y="699"/>
                    <a:pt x="699" y="891"/>
                    <a:pt x="462" y="891"/>
                  </a:cubicBezTo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cubicBezTo>
                    <a:pt x="0" y="717"/>
                    <a:pt x="207" y="924"/>
                    <a:pt x="462" y="924"/>
                  </a:cubicBezTo>
                  <a:cubicBezTo>
                    <a:pt x="717" y="924"/>
                    <a:pt x="924" y="717"/>
                    <a:pt x="924" y="462"/>
                  </a:cubicBezTo>
                  <a:cubicBezTo>
                    <a:pt x="924" y="207"/>
                    <a:pt x="717" y="0"/>
                    <a:pt x="4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793250" y="3864008"/>
              <a:ext cx="2605501" cy="2604120"/>
            </a:xfrm>
            <a:custGeom>
              <a:avLst/>
              <a:gdLst>
                <a:gd name="T0" fmla="*/ 398 w 796"/>
                <a:gd name="T1" fmla="*/ 765 h 796"/>
                <a:gd name="T2" fmla="*/ 31 w 796"/>
                <a:gd name="T3" fmla="*/ 398 h 796"/>
                <a:gd name="T4" fmla="*/ 398 w 796"/>
                <a:gd name="T5" fmla="*/ 31 h 796"/>
                <a:gd name="T6" fmla="*/ 765 w 796"/>
                <a:gd name="T7" fmla="*/ 398 h 796"/>
                <a:gd name="T8" fmla="*/ 398 w 796"/>
                <a:gd name="T9" fmla="*/ 765 h 796"/>
                <a:gd name="T10" fmla="*/ 398 w 796"/>
                <a:gd name="T11" fmla="*/ 0 h 796"/>
                <a:gd name="T12" fmla="*/ 0 w 796"/>
                <a:gd name="T13" fmla="*/ 398 h 796"/>
                <a:gd name="T14" fmla="*/ 398 w 796"/>
                <a:gd name="T15" fmla="*/ 796 h 796"/>
                <a:gd name="T16" fmla="*/ 796 w 796"/>
                <a:gd name="T17" fmla="*/ 398 h 796"/>
                <a:gd name="T18" fmla="*/ 398 w 796"/>
                <a:gd name="T1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796">
                  <a:moveTo>
                    <a:pt x="398" y="765"/>
                  </a:moveTo>
                  <a:cubicBezTo>
                    <a:pt x="195" y="765"/>
                    <a:pt x="31" y="601"/>
                    <a:pt x="31" y="398"/>
                  </a:cubicBezTo>
                  <a:cubicBezTo>
                    <a:pt x="31" y="195"/>
                    <a:pt x="195" y="31"/>
                    <a:pt x="398" y="31"/>
                  </a:cubicBezTo>
                  <a:cubicBezTo>
                    <a:pt x="601" y="31"/>
                    <a:pt x="765" y="195"/>
                    <a:pt x="765" y="398"/>
                  </a:cubicBezTo>
                  <a:cubicBezTo>
                    <a:pt x="765" y="601"/>
                    <a:pt x="601" y="765"/>
                    <a:pt x="398" y="765"/>
                  </a:cubicBezTo>
                  <a:moveTo>
                    <a:pt x="398" y="0"/>
                  </a:moveTo>
                  <a:cubicBezTo>
                    <a:pt x="178" y="0"/>
                    <a:pt x="0" y="178"/>
                    <a:pt x="0" y="398"/>
                  </a:cubicBezTo>
                  <a:cubicBezTo>
                    <a:pt x="0" y="618"/>
                    <a:pt x="178" y="796"/>
                    <a:pt x="398" y="796"/>
                  </a:cubicBezTo>
                  <a:cubicBezTo>
                    <a:pt x="618" y="796"/>
                    <a:pt x="796" y="618"/>
                    <a:pt x="796" y="398"/>
                  </a:cubicBezTo>
                  <a:cubicBezTo>
                    <a:pt x="796" y="178"/>
                    <a:pt x="618" y="0"/>
                    <a:pt x="3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4996330" y="4067088"/>
              <a:ext cx="2199341" cy="2197960"/>
            </a:xfrm>
            <a:custGeom>
              <a:avLst/>
              <a:gdLst>
                <a:gd name="T0" fmla="*/ 336 w 672"/>
                <a:gd name="T1" fmla="*/ 639 h 672"/>
                <a:gd name="T2" fmla="*/ 33 w 672"/>
                <a:gd name="T3" fmla="*/ 336 h 672"/>
                <a:gd name="T4" fmla="*/ 336 w 672"/>
                <a:gd name="T5" fmla="*/ 32 h 672"/>
                <a:gd name="T6" fmla="*/ 640 w 672"/>
                <a:gd name="T7" fmla="*/ 336 h 672"/>
                <a:gd name="T8" fmla="*/ 336 w 672"/>
                <a:gd name="T9" fmla="*/ 639 h 672"/>
                <a:gd name="T10" fmla="*/ 336 w 672"/>
                <a:gd name="T11" fmla="*/ 0 h 672"/>
                <a:gd name="T12" fmla="*/ 0 w 672"/>
                <a:gd name="T13" fmla="*/ 336 h 672"/>
                <a:gd name="T14" fmla="*/ 336 w 672"/>
                <a:gd name="T15" fmla="*/ 672 h 672"/>
                <a:gd name="T16" fmla="*/ 672 w 672"/>
                <a:gd name="T17" fmla="*/ 336 h 672"/>
                <a:gd name="T18" fmla="*/ 336 w 672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2">
                  <a:moveTo>
                    <a:pt x="336" y="639"/>
                  </a:moveTo>
                  <a:cubicBezTo>
                    <a:pt x="168" y="639"/>
                    <a:pt x="33" y="503"/>
                    <a:pt x="33" y="336"/>
                  </a:cubicBezTo>
                  <a:cubicBezTo>
                    <a:pt x="33" y="168"/>
                    <a:pt x="168" y="32"/>
                    <a:pt x="336" y="32"/>
                  </a:cubicBezTo>
                  <a:cubicBezTo>
                    <a:pt x="504" y="32"/>
                    <a:pt x="640" y="168"/>
                    <a:pt x="640" y="336"/>
                  </a:cubicBezTo>
                  <a:cubicBezTo>
                    <a:pt x="640" y="503"/>
                    <a:pt x="504" y="639"/>
                    <a:pt x="336" y="639"/>
                  </a:cubicBezTo>
                  <a:moveTo>
                    <a:pt x="336" y="0"/>
                  </a:moveTo>
                  <a:cubicBezTo>
                    <a:pt x="151" y="0"/>
                    <a:pt x="0" y="150"/>
                    <a:pt x="0" y="336"/>
                  </a:cubicBezTo>
                  <a:cubicBezTo>
                    <a:pt x="0" y="521"/>
                    <a:pt x="151" y="672"/>
                    <a:pt x="336" y="672"/>
                  </a:cubicBezTo>
                  <a:cubicBezTo>
                    <a:pt x="521" y="672"/>
                    <a:pt x="672" y="521"/>
                    <a:pt x="672" y="336"/>
                  </a:cubicBezTo>
                  <a:cubicBezTo>
                    <a:pt x="672" y="150"/>
                    <a:pt x="521" y="0"/>
                    <a:pt x="3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5204936" y="4275694"/>
              <a:ext cx="1780748" cy="1780748"/>
            </a:xfrm>
            <a:custGeom>
              <a:avLst/>
              <a:gdLst>
                <a:gd name="T0" fmla="*/ 272 w 544"/>
                <a:gd name="T1" fmla="*/ 513 h 544"/>
                <a:gd name="T2" fmla="*/ 31 w 544"/>
                <a:gd name="T3" fmla="*/ 272 h 544"/>
                <a:gd name="T4" fmla="*/ 272 w 544"/>
                <a:gd name="T5" fmla="*/ 31 h 544"/>
                <a:gd name="T6" fmla="*/ 513 w 544"/>
                <a:gd name="T7" fmla="*/ 272 h 544"/>
                <a:gd name="T8" fmla="*/ 272 w 544"/>
                <a:gd name="T9" fmla="*/ 513 h 544"/>
                <a:gd name="T10" fmla="*/ 272 w 544"/>
                <a:gd name="T11" fmla="*/ 0 h 544"/>
                <a:gd name="T12" fmla="*/ 0 w 544"/>
                <a:gd name="T13" fmla="*/ 272 h 544"/>
                <a:gd name="T14" fmla="*/ 272 w 544"/>
                <a:gd name="T15" fmla="*/ 544 h 544"/>
                <a:gd name="T16" fmla="*/ 544 w 544"/>
                <a:gd name="T17" fmla="*/ 272 h 544"/>
                <a:gd name="T18" fmla="*/ 272 w 544"/>
                <a:gd name="T1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544">
                  <a:moveTo>
                    <a:pt x="272" y="513"/>
                  </a:moveTo>
                  <a:cubicBezTo>
                    <a:pt x="139" y="513"/>
                    <a:pt x="31" y="405"/>
                    <a:pt x="31" y="272"/>
                  </a:cubicBezTo>
                  <a:cubicBezTo>
                    <a:pt x="31" y="139"/>
                    <a:pt x="139" y="31"/>
                    <a:pt x="272" y="31"/>
                  </a:cubicBezTo>
                  <a:cubicBezTo>
                    <a:pt x="405" y="31"/>
                    <a:pt x="513" y="139"/>
                    <a:pt x="513" y="272"/>
                  </a:cubicBezTo>
                  <a:cubicBezTo>
                    <a:pt x="513" y="405"/>
                    <a:pt x="405" y="513"/>
                    <a:pt x="272" y="513"/>
                  </a:cubicBezTo>
                  <a:moveTo>
                    <a:pt x="272" y="0"/>
                  </a:moveTo>
                  <a:cubicBezTo>
                    <a:pt x="122" y="0"/>
                    <a:pt x="0" y="121"/>
                    <a:pt x="0" y="272"/>
                  </a:cubicBezTo>
                  <a:cubicBezTo>
                    <a:pt x="0" y="422"/>
                    <a:pt x="122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1"/>
                    <a:pt x="422" y="0"/>
                    <a:pt x="2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423009" y="4865592"/>
            <a:ext cx="1037504" cy="1793181"/>
          </a:xfrm>
          <a:custGeom>
            <a:avLst/>
            <a:gdLst>
              <a:gd name="T0" fmla="*/ 103 w 317"/>
              <a:gd name="T1" fmla="*/ 310 h 548"/>
              <a:gd name="T2" fmla="*/ 56 w 317"/>
              <a:gd name="T3" fmla="*/ 21 h 548"/>
              <a:gd name="T4" fmla="*/ 56 w 317"/>
              <a:gd name="T5" fmla="*/ 21 h 548"/>
              <a:gd name="T6" fmla="*/ 56 w 317"/>
              <a:gd name="T7" fmla="*/ 19 h 548"/>
              <a:gd name="T8" fmla="*/ 37 w 317"/>
              <a:gd name="T9" fmla="*/ 0 h 548"/>
              <a:gd name="T10" fmla="*/ 18 w 317"/>
              <a:gd name="T11" fmla="*/ 14 h 548"/>
              <a:gd name="T12" fmla="*/ 18 w 317"/>
              <a:gd name="T13" fmla="*/ 14 h 548"/>
              <a:gd name="T14" fmla="*/ 18 w 317"/>
              <a:gd name="T15" fmla="*/ 15 h 548"/>
              <a:gd name="T16" fmla="*/ 18 w 317"/>
              <a:gd name="T17" fmla="*/ 17 h 548"/>
              <a:gd name="T18" fmla="*/ 70 w 317"/>
              <a:gd name="T19" fmla="*/ 328 h 548"/>
              <a:gd name="T20" fmla="*/ 315 w 317"/>
              <a:gd name="T21" fmla="*/ 548 h 548"/>
              <a:gd name="T22" fmla="*/ 317 w 317"/>
              <a:gd name="T23" fmla="*/ 508 h 548"/>
              <a:gd name="T24" fmla="*/ 103 w 317"/>
              <a:gd name="T25" fmla="*/ 31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7" h="548">
                <a:moveTo>
                  <a:pt x="103" y="310"/>
                </a:moveTo>
                <a:cubicBezTo>
                  <a:pt x="57" y="223"/>
                  <a:pt x="38" y="122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0"/>
                  <a:pt x="56" y="20"/>
                  <a:pt x="56" y="19"/>
                </a:cubicBezTo>
                <a:cubicBezTo>
                  <a:pt x="56" y="9"/>
                  <a:pt x="47" y="0"/>
                  <a:pt x="37" y="0"/>
                </a:cubicBezTo>
                <a:cubicBezTo>
                  <a:pt x="28" y="0"/>
                  <a:pt x="20" y="6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0" y="126"/>
                  <a:pt x="20" y="235"/>
                  <a:pt x="70" y="328"/>
                </a:cubicBezTo>
                <a:cubicBezTo>
                  <a:pt x="122" y="425"/>
                  <a:pt x="207" y="504"/>
                  <a:pt x="315" y="548"/>
                </a:cubicBezTo>
                <a:cubicBezTo>
                  <a:pt x="317" y="508"/>
                  <a:pt x="317" y="508"/>
                  <a:pt x="317" y="508"/>
                </a:cubicBezTo>
                <a:cubicBezTo>
                  <a:pt x="223" y="466"/>
                  <a:pt x="149" y="395"/>
                  <a:pt x="103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4547344" y="4105770"/>
            <a:ext cx="920076" cy="2421762"/>
          </a:xfrm>
          <a:custGeom>
            <a:avLst/>
            <a:gdLst>
              <a:gd name="T0" fmla="*/ 102 w 281"/>
              <a:gd name="T1" fmla="*/ 522 h 740"/>
              <a:gd name="T2" fmla="*/ 59 w 281"/>
              <a:gd name="T3" fmla="*/ 260 h 740"/>
              <a:gd name="T4" fmla="*/ 74 w 281"/>
              <a:gd name="T5" fmla="*/ 200 h 740"/>
              <a:gd name="T6" fmla="*/ 176 w 281"/>
              <a:gd name="T7" fmla="*/ 37 h 740"/>
              <a:gd name="T8" fmla="*/ 176 w 281"/>
              <a:gd name="T9" fmla="*/ 37 h 740"/>
              <a:gd name="T10" fmla="*/ 183 w 281"/>
              <a:gd name="T11" fmla="*/ 21 h 740"/>
              <a:gd name="T12" fmla="*/ 162 w 281"/>
              <a:gd name="T13" fmla="*/ 0 h 740"/>
              <a:gd name="T14" fmla="*/ 146 w 281"/>
              <a:gd name="T15" fmla="*/ 8 h 740"/>
              <a:gd name="T16" fmla="*/ 34 w 281"/>
              <a:gd name="T17" fmla="*/ 187 h 740"/>
              <a:gd name="T18" fmla="*/ 18 w 281"/>
              <a:gd name="T19" fmla="*/ 253 h 740"/>
              <a:gd name="T20" fmla="*/ 65 w 281"/>
              <a:gd name="T21" fmla="*/ 542 h 740"/>
              <a:gd name="T22" fmla="*/ 279 w 281"/>
              <a:gd name="T23" fmla="*/ 740 h 740"/>
              <a:gd name="T24" fmla="*/ 281 w 281"/>
              <a:gd name="T25" fmla="*/ 695 h 740"/>
              <a:gd name="T26" fmla="*/ 102 w 281"/>
              <a:gd name="T27" fmla="*/ 52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1" h="740">
                <a:moveTo>
                  <a:pt x="102" y="522"/>
                </a:moveTo>
                <a:cubicBezTo>
                  <a:pt x="60" y="444"/>
                  <a:pt x="43" y="352"/>
                  <a:pt x="59" y="260"/>
                </a:cubicBezTo>
                <a:cubicBezTo>
                  <a:pt x="62" y="240"/>
                  <a:pt x="67" y="220"/>
                  <a:pt x="74" y="200"/>
                </a:cubicBezTo>
                <a:cubicBezTo>
                  <a:pt x="95" y="136"/>
                  <a:pt x="131" y="81"/>
                  <a:pt x="176" y="37"/>
                </a:cubicBezTo>
                <a:cubicBezTo>
                  <a:pt x="176" y="37"/>
                  <a:pt x="176" y="37"/>
                  <a:pt x="176" y="37"/>
                </a:cubicBezTo>
                <a:cubicBezTo>
                  <a:pt x="180" y="33"/>
                  <a:pt x="183" y="27"/>
                  <a:pt x="183" y="21"/>
                </a:cubicBezTo>
                <a:cubicBezTo>
                  <a:pt x="183" y="9"/>
                  <a:pt x="174" y="0"/>
                  <a:pt x="162" y="0"/>
                </a:cubicBezTo>
                <a:cubicBezTo>
                  <a:pt x="155" y="0"/>
                  <a:pt x="150" y="3"/>
                  <a:pt x="146" y="8"/>
                </a:cubicBezTo>
                <a:cubicBezTo>
                  <a:pt x="96" y="56"/>
                  <a:pt x="57" y="117"/>
                  <a:pt x="34" y="187"/>
                </a:cubicBezTo>
                <a:cubicBezTo>
                  <a:pt x="27" y="209"/>
                  <a:pt x="21" y="231"/>
                  <a:pt x="18" y="253"/>
                </a:cubicBezTo>
                <a:cubicBezTo>
                  <a:pt x="0" y="354"/>
                  <a:pt x="19" y="455"/>
                  <a:pt x="65" y="542"/>
                </a:cubicBezTo>
                <a:cubicBezTo>
                  <a:pt x="111" y="627"/>
                  <a:pt x="185" y="698"/>
                  <a:pt x="279" y="740"/>
                </a:cubicBezTo>
                <a:cubicBezTo>
                  <a:pt x="281" y="695"/>
                  <a:pt x="281" y="695"/>
                  <a:pt x="281" y="695"/>
                </a:cubicBezTo>
                <a:cubicBezTo>
                  <a:pt x="203" y="656"/>
                  <a:pt x="141" y="595"/>
                  <a:pt x="102" y="5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4528003" y="5905859"/>
            <a:ext cx="925602" cy="896591"/>
          </a:xfrm>
          <a:custGeom>
            <a:avLst/>
            <a:gdLst>
              <a:gd name="T0" fmla="*/ 38 w 283"/>
              <a:gd name="T1" fmla="*/ 10 h 274"/>
              <a:gd name="T2" fmla="*/ 37 w 283"/>
              <a:gd name="T3" fmla="*/ 10 h 274"/>
              <a:gd name="T4" fmla="*/ 20 w 283"/>
              <a:gd name="T5" fmla="*/ 0 h 274"/>
              <a:gd name="T6" fmla="*/ 0 w 283"/>
              <a:gd name="T7" fmla="*/ 21 h 274"/>
              <a:gd name="T8" fmla="*/ 3 w 283"/>
              <a:gd name="T9" fmla="*/ 32 h 274"/>
              <a:gd name="T10" fmla="*/ 281 w 283"/>
              <a:gd name="T11" fmla="*/ 274 h 274"/>
              <a:gd name="T12" fmla="*/ 283 w 283"/>
              <a:gd name="T13" fmla="*/ 230 h 274"/>
              <a:gd name="T14" fmla="*/ 38 w 283"/>
              <a:gd name="T15" fmla="*/ 1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74">
                <a:moveTo>
                  <a:pt x="38" y="10"/>
                </a:moveTo>
                <a:cubicBezTo>
                  <a:pt x="37" y="10"/>
                  <a:pt x="37" y="10"/>
                  <a:pt x="37" y="10"/>
                </a:cubicBezTo>
                <a:cubicBezTo>
                  <a:pt x="34" y="4"/>
                  <a:pt x="27" y="0"/>
                  <a:pt x="20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25"/>
                  <a:pt x="1" y="29"/>
                  <a:pt x="3" y="32"/>
                </a:cubicBezTo>
                <a:cubicBezTo>
                  <a:pt x="62" y="140"/>
                  <a:pt x="158" y="228"/>
                  <a:pt x="281" y="274"/>
                </a:cubicBezTo>
                <a:cubicBezTo>
                  <a:pt x="283" y="230"/>
                  <a:pt x="283" y="230"/>
                  <a:pt x="283" y="230"/>
                </a:cubicBezTo>
                <a:cubicBezTo>
                  <a:pt x="175" y="186"/>
                  <a:pt x="90" y="107"/>
                  <a:pt x="38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>
            <a:off x="6593339" y="4337861"/>
            <a:ext cx="1105197" cy="2347162"/>
          </a:xfrm>
          <a:custGeom>
            <a:avLst/>
            <a:gdLst>
              <a:gd name="T0" fmla="*/ 257 w 338"/>
              <a:gd name="T1" fmla="*/ 11 h 717"/>
              <a:gd name="T2" fmla="*/ 254 w 338"/>
              <a:gd name="T3" fmla="*/ 7 h 717"/>
              <a:gd name="T4" fmla="*/ 254 w 338"/>
              <a:gd name="T5" fmla="*/ 6 h 717"/>
              <a:gd name="T6" fmla="*/ 239 w 338"/>
              <a:gd name="T7" fmla="*/ 0 h 717"/>
              <a:gd name="T8" fmla="*/ 220 w 338"/>
              <a:gd name="T9" fmla="*/ 19 h 717"/>
              <a:gd name="T10" fmla="*/ 224 w 338"/>
              <a:gd name="T11" fmla="*/ 29 h 717"/>
              <a:gd name="T12" fmla="*/ 223 w 338"/>
              <a:gd name="T13" fmla="*/ 29 h 717"/>
              <a:gd name="T14" fmla="*/ 275 w 338"/>
              <a:gd name="T15" fmla="*/ 353 h 717"/>
              <a:gd name="T16" fmla="*/ 263 w 338"/>
              <a:gd name="T17" fmla="*/ 399 h 717"/>
              <a:gd name="T18" fmla="*/ 3 w 338"/>
              <a:gd name="T19" fmla="*/ 675 h 717"/>
              <a:gd name="T20" fmla="*/ 0 w 338"/>
              <a:gd name="T21" fmla="*/ 717 h 717"/>
              <a:gd name="T22" fmla="*/ 299 w 338"/>
              <a:gd name="T23" fmla="*/ 411 h 717"/>
              <a:gd name="T24" fmla="*/ 304 w 338"/>
              <a:gd name="T25" fmla="*/ 396 h 717"/>
              <a:gd name="T26" fmla="*/ 307 w 338"/>
              <a:gd name="T27" fmla="*/ 385 h 717"/>
              <a:gd name="T28" fmla="*/ 308 w 338"/>
              <a:gd name="T29" fmla="*/ 381 h 717"/>
              <a:gd name="T30" fmla="*/ 314 w 338"/>
              <a:gd name="T31" fmla="*/ 352 h 717"/>
              <a:gd name="T32" fmla="*/ 315 w 338"/>
              <a:gd name="T33" fmla="*/ 347 h 717"/>
              <a:gd name="T34" fmla="*/ 257 w 338"/>
              <a:gd name="T35" fmla="*/ 1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8" h="717">
                <a:moveTo>
                  <a:pt x="257" y="11"/>
                </a:moveTo>
                <a:cubicBezTo>
                  <a:pt x="256" y="10"/>
                  <a:pt x="255" y="8"/>
                  <a:pt x="254" y="7"/>
                </a:cubicBezTo>
                <a:cubicBezTo>
                  <a:pt x="254" y="6"/>
                  <a:pt x="254" y="6"/>
                  <a:pt x="254" y="6"/>
                </a:cubicBezTo>
                <a:cubicBezTo>
                  <a:pt x="250" y="2"/>
                  <a:pt x="245" y="0"/>
                  <a:pt x="239" y="0"/>
                </a:cubicBezTo>
                <a:cubicBezTo>
                  <a:pt x="229" y="0"/>
                  <a:pt x="220" y="8"/>
                  <a:pt x="220" y="19"/>
                </a:cubicBezTo>
                <a:cubicBezTo>
                  <a:pt x="220" y="22"/>
                  <a:pt x="222" y="26"/>
                  <a:pt x="224" y="29"/>
                </a:cubicBezTo>
                <a:cubicBezTo>
                  <a:pt x="223" y="29"/>
                  <a:pt x="223" y="29"/>
                  <a:pt x="223" y="29"/>
                </a:cubicBezTo>
                <a:cubicBezTo>
                  <a:pt x="279" y="124"/>
                  <a:pt x="300" y="239"/>
                  <a:pt x="275" y="353"/>
                </a:cubicBezTo>
                <a:cubicBezTo>
                  <a:pt x="272" y="368"/>
                  <a:pt x="268" y="384"/>
                  <a:pt x="263" y="399"/>
                </a:cubicBezTo>
                <a:cubicBezTo>
                  <a:pt x="220" y="530"/>
                  <a:pt x="122" y="627"/>
                  <a:pt x="3" y="675"/>
                </a:cubicBezTo>
                <a:cubicBezTo>
                  <a:pt x="0" y="717"/>
                  <a:pt x="0" y="717"/>
                  <a:pt x="0" y="717"/>
                </a:cubicBezTo>
                <a:cubicBezTo>
                  <a:pt x="136" y="668"/>
                  <a:pt x="250" y="559"/>
                  <a:pt x="299" y="411"/>
                </a:cubicBezTo>
                <a:cubicBezTo>
                  <a:pt x="301" y="406"/>
                  <a:pt x="302" y="401"/>
                  <a:pt x="304" y="396"/>
                </a:cubicBezTo>
                <a:cubicBezTo>
                  <a:pt x="305" y="392"/>
                  <a:pt x="306" y="389"/>
                  <a:pt x="307" y="385"/>
                </a:cubicBezTo>
                <a:cubicBezTo>
                  <a:pt x="307" y="384"/>
                  <a:pt x="307" y="383"/>
                  <a:pt x="308" y="381"/>
                </a:cubicBezTo>
                <a:cubicBezTo>
                  <a:pt x="310" y="372"/>
                  <a:pt x="313" y="362"/>
                  <a:pt x="314" y="352"/>
                </a:cubicBezTo>
                <a:cubicBezTo>
                  <a:pt x="315" y="351"/>
                  <a:pt x="315" y="349"/>
                  <a:pt x="315" y="347"/>
                </a:cubicBezTo>
                <a:cubicBezTo>
                  <a:pt x="338" y="229"/>
                  <a:pt x="315" y="110"/>
                  <a:pt x="257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7"/>
          <p:cNvSpPr>
            <a:spLocks/>
          </p:cNvSpPr>
          <p:nvPr/>
        </p:nvSpPr>
        <p:spPr bwMode="auto">
          <a:xfrm>
            <a:off x="6435849" y="3782500"/>
            <a:ext cx="1138352" cy="2764373"/>
          </a:xfrm>
          <a:custGeom>
            <a:avLst/>
            <a:gdLst>
              <a:gd name="T0" fmla="*/ 271 w 348"/>
              <a:gd name="T1" fmla="*/ 199 h 845"/>
              <a:gd name="T2" fmla="*/ 25 w 348"/>
              <a:gd name="T3" fmla="*/ 1 h 845"/>
              <a:gd name="T4" fmla="*/ 25 w 348"/>
              <a:gd name="T5" fmla="*/ 1 h 845"/>
              <a:gd name="T6" fmla="*/ 21 w 348"/>
              <a:gd name="T7" fmla="*/ 0 h 845"/>
              <a:gd name="T8" fmla="*/ 0 w 348"/>
              <a:gd name="T9" fmla="*/ 21 h 845"/>
              <a:gd name="T10" fmla="*/ 17 w 348"/>
              <a:gd name="T11" fmla="*/ 42 h 845"/>
              <a:gd name="T12" fmla="*/ 238 w 348"/>
              <a:gd name="T13" fmla="*/ 225 h 845"/>
              <a:gd name="T14" fmla="*/ 280 w 348"/>
              <a:gd name="T15" fmla="*/ 525 h 845"/>
              <a:gd name="T16" fmla="*/ 271 w 348"/>
              <a:gd name="T17" fmla="*/ 556 h 845"/>
              <a:gd name="T18" fmla="*/ 55 w 348"/>
              <a:gd name="T19" fmla="*/ 798 h 845"/>
              <a:gd name="T20" fmla="*/ 51 w 348"/>
              <a:gd name="T21" fmla="*/ 845 h 845"/>
              <a:gd name="T22" fmla="*/ 311 w 348"/>
              <a:gd name="T23" fmla="*/ 569 h 845"/>
              <a:gd name="T24" fmla="*/ 323 w 348"/>
              <a:gd name="T25" fmla="*/ 523 h 845"/>
              <a:gd name="T26" fmla="*/ 271 w 348"/>
              <a:gd name="T27" fmla="*/ 19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8" h="845">
                <a:moveTo>
                  <a:pt x="271" y="199"/>
                </a:moveTo>
                <a:cubicBezTo>
                  <a:pt x="218" y="109"/>
                  <a:pt x="133" y="36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2" y="0"/>
                  <a:pt x="21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32"/>
                  <a:pt x="7" y="40"/>
                  <a:pt x="17" y="42"/>
                </a:cubicBezTo>
                <a:cubicBezTo>
                  <a:pt x="114" y="75"/>
                  <a:pt x="190" y="142"/>
                  <a:pt x="238" y="225"/>
                </a:cubicBezTo>
                <a:cubicBezTo>
                  <a:pt x="288" y="313"/>
                  <a:pt x="306" y="420"/>
                  <a:pt x="280" y="525"/>
                </a:cubicBezTo>
                <a:cubicBezTo>
                  <a:pt x="277" y="535"/>
                  <a:pt x="274" y="545"/>
                  <a:pt x="271" y="556"/>
                </a:cubicBezTo>
                <a:cubicBezTo>
                  <a:pt x="234" y="667"/>
                  <a:pt x="154" y="752"/>
                  <a:pt x="55" y="798"/>
                </a:cubicBezTo>
                <a:cubicBezTo>
                  <a:pt x="51" y="845"/>
                  <a:pt x="51" y="845"/>
                  <a:pt x="51" y="845"/>
                </a:cubicBezTo>
                <a:cubicBezTo>
                  <a:pt x="170" y="797"/>
                  <a:pt x="268" y="700"/>
                  <a:pt x="311" y="569"/>
                </a:cubicBezTo>
                <a:cubicBezTo>
                  <a:pt x="316" y="554"/>
                  <a:pt x="320" y="538"/>
                  <a:pt x="323" y="523"/>
                </a:cubicBezTo>
                <a:cubicBezTo>
                  <a:pt x="348" y="409"/>
                  <a:pt x="327" y="294"/>
                  <a:pt x="271" y="1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18"/>
          <p:cNvSpPr>
            <a:spLocks/>
          </p:cNvSpPr>
          <p:nvPr/>
        </p:nvSpPr>
        <p:spPr bwMode="auto">
          <a:xfrm>
            <a:off x="6579524" y="5425098"/>
            <a:ext cx="1181179" cy="1403600"/>
          </a:xfrm>
          <a:custGeom>
            <a:avLst/>
            <a:gdLst>
              <a:gd name="T0" fmla="*/ 340 w 361"/>
              <a:gd name="T1" fmla="*/ 0 h 429"/>
              <a:gd name="T2" fmla="*/ 319 w 361"/>
              <a:gd name="T3" fmla="*/ 15 h 429"/>
              <a:gd name="T4" fmla="*/ 319 w 361"/>
              <a:gd name="T5" fmla="*/ 20 h 429"/>
              <a:gd name="T6" fmla="*/ 318 w 361"/>
              <a:gd name="T7" fmla="*/ 20 h 429"/>
              <a:gd name="T8" fmla="*/ 312 w 361"/>
              <a:gd name="T9" fmla="*/ 49 h 429"/>
              <a:gd name="T10" fmla="*/ 311 w 361"/>
              <a:gd name="T11" fmla="*/ 53 h 429"/>
              <a:gd name="T12" fmla="*/ 308 w 361"/>
              <a:gd name="T13" fmla="*/ 64 h 429"/>
              <a:gd name="T14" fmla="*/ 303 w 361"/>
              <a:gd name="T15" fmla="*/ 79 h 429"/>
              <a:gd name="T16" fmla="*/ 4 w 361"/>
              <a:gd name="T17" fmla="*/ 385 h 429"/>
              <a:gd name="T18" fmla="*/ 0 w 361"/>
              <a:gd name="T19" fmla="*/ 429 h 429"/>
              <a:gd name="T20" fmla="*/ 342 w 361"/>
              <a:gd name="T21" fmla="*/ 92 h 429"/>
              <a:gd name="T22" fmla="*/ 358 w 361"/>
              <a:gd name="T23" fmla="*/ 33 h 429"/>
              <a:gd name="T24" fmla="*/ 361 w 361"/>
              <a:gd name="T25" fmla="*/ 22 h 429"/>
              <a:gd name="T26" fmla="*/ 340 w 361"/>
              <a:gd name="T27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1" h="429">
                <a:moveTo>
                  <a:pt x="340" y="0"/>
                </a:moveTo>
                <a:cubicBezTo>
                  <a:pt x="330" y="0"/>
                  <a:pt x="322" y="7"/>
                  <a:pt x="319" y="15"/>
                </a:cubicBezTo>
                <a:cubicBezTo>
                  <a:pt x="319" y="17"/>
                  <a:pt x="319" y="18"/>
                  <a:pt x="319" y="20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17" y="30"/>
                  <a:pt x="314" y="40"/>
                  <a:pt x="312" y="49"/>
                </a:cubicBezTo>
                <a:cubicBezTo>
                  <a:pt x="311" y="51"/>
                  <a:pt x="311" y="52"/>
                  <a:pt x="311" y="53"/>
                </a:cubicBezTo>
                <a:cubicBezTo>
                  <a:pt x="310" y="57"/>
                  <a:pt x="309" y="60"/>
                  <a:pt x="308" y="64"/>
                </a:cubicBezTo>
                <a:cubicBezTo>
                  <a:pt x="306" y="69"/>
                  <a:pt x="305" y="74"/>
                  <a:pt x="303" y="79"/>
                </a:cubicBezTo>
                <a:cubicBezTo>
                  <a:pt x="254" y="227"/>
                  <a:pt x="140" y="336"/>
                  <a:pt x="4" y="385"/>
                </a:cubicBezTo>
                <a:cubicBezTo>
                  <a:pt x="0" y="429"/>
                  <a:pt x="0" y="429"/>
                  <a:pt x="0" y="429"/>
                </a:cubicBezTo>
                <a:cubicBezTo>
                  <a:pt x="156" y="380"/>
                  <a:pt x="287" y="259"/>
                  <a:pt x="342" y="92"/>
                </a:cubicBezTo>
                <a:cubicBezTo>
                  <a:pt x="348" y="72"/>
                  <a:pt x="354" y="53"/>
                  <a:pt x="358" y="33"/>
                </a:cubicBezTo>
                <a:cubicBezTo>
                  <a:pt x="360" y="30"/>
                  <a:pt x="361" y="26"/>
                  <a:pt x="361" y="22"/>
                </a:cubicBezTo>
                <a:cubicBezTo>
                  <a:pt x="361" y="10"/>
                  <a:pt x="351" y="0"/>
                  <a:pt x="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reeform 20"/>
          <p:cNvSpPr>
            <a:spLocks/>
          </p:cNvSpPr>
          <p:nvPr/>
        </p:nvSpPr>
        <p:spPr bwMode="auto">
          <a:xfrm>
            <a:off x="5961995" y="6171106"/>
            <a:ext cx="19341" cy="41445"/>
          </a:xfrm>
          <a:custGeom>
            <a:avLst/>
            <a:gdLst>
              <a:gd name="T0" fmla="*/ 0 w 6"/>
              <a:gd name="T1" fmla="*/ 0 h 13"/>
              <a:gd name="T2" fmla="*/ 6 w 6"/>
              <a:gd name="T3" fmla="*/ 13 h 13"/>
              <a:gd name="T4" fmla="*/ 0 w 6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3">
                <a:moveTo>
                  <a:pt x="0" y="0"/>
                </a:moveTo>
                <a:cubicBezTo>
                  <a:pt x="2" y="4"/>
                  <a:pt x="4" y="8"/>
                  <a:pt x="6" y="13"/>
                </a:cubicBezTo>
                <a:cubicBezTo>
                  <a:pt x="4" y="8"/>
                  <a:pt x="2" y="4"/>
                  <a:pt x="0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6007585" y="6271955"/>
            <a:ext cx="1382" cy="2763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131"/>
          <p:cNvSpPr>
            <a:spLocks noEditPoints="1"/>
          </p:cNvSpPr>
          <p:nvPr/>
        </p:nvSpPr>
        <p:spPr bwMode="auto">
          <a:xfrm>
            <a:off x="5131477" y="4472992"/>
            <a:ext cx="2003289" cy="238610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11002333" y="1223701"/>
            <a:ext cx="917543" cy="917543"/>
            <a:chOff x="5568818" y="4268069"/>
            <a:chExt cx="1054364" cy="1054364"/>
          </a:xfrm>
        </p:grpSpPr>
        <p:sp>
          <p:nvSpPr>
            <p:cNvPr id="134" name="Rectangle 133"/>
            <p:cNvSpPr/>
            <p:nvPr/>
          </p:nvSpPr>
          <p:spPr>
            <a:xfrm>
              <a:off x="5568818" y="4268069"/>
              <a:ext cx="1054364" cy="1054364"/>
            </a:xfrm>
            <a:prstGeom prst="rect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68818" y="5235563"/>
              <a:ext cx="1054364" cy="868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1288883" y="1426133"/>
            <a:ext cx="344442" cy="500499"/>
            <a:chOff x="-1587" y="-1587"/>
            <a:chExt cx="4211637" cy="6119812"/>
          </a:xfrm>
          <a:solidFill>
            <a:schemeClr val="bg1"/>
          </a:solidFill>
        </p:grpSpPr>
        <p:sp>
          <p:nvSpPr>
            <p:cNvPr id="204" name="Freeform 39"/>
            <p:cNvSpPr>
              <a:spLocks noEditPoints="1"/>
            </p:cNvSpPr>
            <p:nvPr/>
          </p:nvSpPr>
          <p:spPr bwMode="auto">
            <a:xfrm>
              <a:off x="-1587" y="-1587"/>
              <a:ext cx="4211637" cy="6119812"/>
            </a:xfrm>
            <a:custGeom>
              <a:avLst/>
              <a:gdLst>
                <a:gd name="T0" fmla="*/ 560 w 1120"/>
                <a:gd name="T1" fmla="*/ 0 h 1629"/>
                <a:gd name="T2" fmla="*/ 0 w 1120"/>
                <a:gd name="T3" fmla="*/ 560 h 1629"/>
                <a:gd name="T4" fmla="*/ 256 w 1120"/>
                <a:gd name="T5" fmla="*/ 1174 h 1629"/>
                <a:gd name="T6" fmla="*/ 560 w 1120"/>
                <a:gd name="T7" fmla="*/ 1629 h 1629"/>
                <a:gd name="T8" fmla="*/ 864 w 1120"/>
                <a:gd name="T9" fmla="*/ 1175 h 1629"/>
                <a:gd name="T10" fmla="*/ 1120 w 1120"/>
                <a:gd name="T11" fmla="*/ 560 h 1629"/>
                <a:gd name="T12" fmla="*/ 560 w 1120"/>
                <a:gd name="T13" fmla="*/ 0 h 1629"/>
                <a:gd name="T14" fmla="*/ 692 w 1120"/>
                <a:gd name="T15" fmla="*/ 1383 h 1629"/>
                <a:gd name="T16" fmla="*/ 440 w 1120"/>
                <a:gd name="T17" fmla="*/ 1415 h 1629"/>
                <a:gd name="T18" fmla="*/ 409 w 1120"/>
                <a:gd name="T19" fmla="*/ 1319 h 1629"/>
                <a:gd name="T20" fmla="*/ 409 w 1120"/>
                <a:gd name="T21" fmla="*/ 1317 h 1629"/>
                <a:gd name="T22" fmla="*/ 724 w 1120"/>
                <a:gd name="T23" fmla="*/ 1278 h 1629"/>
                <a:gd name="T24" fmla="*/ 710 w 1120"/>
                <a:gd name="T25" fmla="*/ 1323 h 1629"/>
                <a:gd name="T26" fmla="*/ 692 w 1120"/>
                <a:gd name="T27" fmla="*/ 1383 h 1629"/>
                <a:gd name="T28" fmla="*/ 394 w 1120"/>
                <a:gd name="T29" fmla="*/ 1268 h 1629"/>
                <a:gd name="T30" fmla="*/ 363 w 1120"/>
                <a:gd name="T31" fmla="*/ 1171 h 1629"/>
                <a:gd name="T32" fmla="*/ 758 w 1120"/>
                <a:gd name="T33" fmla="*/ 1171 h 1629"/>
                <a:gd name="T34" fmla="*/ 740 w 1120"/>
                <a:gd name="T35" fmla="*/ 1225 h 1629"/>
                <a:gd name="T36" fmla="*/ 394 w 1120"/>
                <a:gd name="T37" fmla="*/ 1268 h 1629"/>
                <a:gd name="T38" fmla="*/ 560 w 1120"/>
                <a:gd name="T39" fmla="*/ 1527 h 1629"/>
                <a:gd name="T40" fmla="*/ 458 w 1120"/>
                <a:gd name="T41" fmla="*/ 1464 h 1629"/>
                <a:gd name="T42" fmla="*/ 674 w 1120"/>
                <a:gd name="T43" fmla="*/ 1437 h 1629"/>
                <a:gd name="T44" fmla="*/ 560 w 1120"/>
                <a:gd name="T45" fmla="*/ 1527 h 1629"/>
                <a:gd name="T46" fmla="*/ 798 w 1120"/>
                <a:gd name="T47" fmla="*/ 1069 h 1629"/>
                <a:gd name="T48" fmla="*/ 323 w 1120"/>
                <a:gd name="T49" fmla="*/ 1069 h 1629"/>
                <a:gd name="T50" fmla="*/ 237 w 1120"/>
                <a:gd name="T51" fmla="*/ 905 h 1629"/>
                <a:gd name="T52" fmla="*/ 102 w 1120"/>
                <a:gd name="T53" fmla="*/ 560 h 1629"/>
                <a:gd name="T54" fmla="*/ 560 w 1120"/>
                <a:gd name="T55" fmla="*/ 102 h 1629"/>
                <a:gd name="T56" fmla="*/ 1018 w 1120"/>
                <a:gd name="T57" fmla="*/ 560 h 1629"/>
                <a:gd name="T58" fmla="*/ 883 w 1120"/>
                <a:gd name="T59" fmla="*/ 906 h 1629"/>
                <a:gd name="T60" fmla="*/ 798 w 1120"/>
                <a:gd name="T61" fmla="*/ 106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0" h="1629">
                  <a:moveTo>
                    <a:pt x="560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765"/>
                    <a:pt x="188" y="983"/>
                    <a:pt x="256" y="1174"/>
                  </a:cubicBezTo>
                  <a:cubicBezTo>
                    <a:pt x="358" y="1459"/>
                    <a:pt x="347" y="1629"/>
                    <a:pt x="560" y="1629"/>
                  </a:cubicBezTo>
                  <a:cubicBezTo>
                    <a:pt x="776" y="1629"/>
                    <a:pt x="762" y="1459"/>
                    <a:pt x="864" y="1175"/>
                  </a:cubicBezTo>
                  <a:cubicBezTo>
                    <a:pt x="932" y="983"/>
                    <a:pt x="1120" y="764"/>
                    <a:pt x="1120" y="560"/>
                  </a:cubicBezTo>
                  <a:cubicBezTo>
                    <a:pt x="1120" y="251"/>
                    <a:pt x="869" y="0"/>
                    <a:pt x="560" y="0"/>
                  </a:cubicBezTo>
                  <a:close/>
                  <a:moveTo>
                    <a:pt x="692" y="1383"/>
                  </a:moveTo>
                  <a:cubicBezTo>
                    <a:pt x="440" y="1415"/>
                    <a:pt x="440" y="1415"/>
                    <a:pt x="440" y="1415"/>
                  </a:cubicBezTo>
                  <a:cubicBezTo>
                    <a:pt x="431" y="1389"/>
                    <a:pt x="421" y="1358"/>
                    <a:pt x="409" y="1319"/>
                  </a:cubicBezTo>
                  <a:cubicBezTo>
                    <a:pt x="409" y="1318"/>
                    <a:pt x="409" y="1318"/>
                    <a:pt x="409" y="1317"/>
                  </a:cubicBezTo>
                  <a:cubicBezTo>
                    <a:pt x="724" y="1278"/>
                    <a:pt x="724" y="1278"/>
                    <a:pt x="724" y="1278"/>
                  </a:cubicBezTo>
                  <a:cubicBezTo>
                    <a:pt x="719" y="1293"/>
                    <a:pt x="714" y="1309"/>
                    <a:pt x="710" y="1323"/>
                  </a:cubicBezTo>
                  <a:cubicBezTo>
                    <a:pt x="704" y="1346"/>
                    <a:pt x="698" y="1365"/>
                    <a:pt x="692" y="1383"/>
                  </a:cubicBezTo>
                  <a:close/>
                  <a:moveTo>
                    <a:pt x="394" y="1268"/>
                  </a:moveTo>
                  <a:cubicBezTo>
                    <a:pt x="385" y="1237"/>
                    <a:pt x="374" y="1205"/>
                    <a:pt x="363" y="1171"/>
                  </a:cubicBezTo>
                  <a:cubicBezTo>
                    <a:pt x="758" y="1171"/>
                    <a:pt x="758" y="1171"/>
                    <a:pt x="758" y="1171"/>
                  </a:cubicBezTo>
                  <a:cubicBezTo>
                    <a:pt x="752" y="1189"/>
                    <a:pt x="745" y="1208"/>
                    <a:pt x="740" y="1225"/>
                  </a:cubicBezTo>
                  <a:lnTo>
                    <a:pt x="394" y="1268"/>
                  </a:lnTo>
                  <a:close/>
                  <a:moveTo>
                    <a:pt x="560" y="1527"/>
                  </a:moveTo>
                  <a:cubicBezTo>
                    <a:pt x="508" y="1527"/>
                    <a:pt x="485" y="1521"/>
                    <a:pt x="458" y="1464"/>
                  </a:cubicBezTo>
                  <a:cubicBezTo>
                    <a:pt x="674" y="1437"/>
                    <a:pt x="674" y="1437"/>
                    <a:pt x="674" y="1437"/>
                  </a:cubicBezTo>
                  <a:cubicBezTo>
                    <a:pt x="643" y="1521"/>
                    <a:pt x="620" y="1527"/>
                    <a:pt x="560" y="1527"/>
                  </a:cubicBezTo>
                  <a:close/>
                  <a:moveTo>
                    <a:pt x="798" y="1069"/>
                  </a:moveTo>
                  <a:cubicBezTo>
                    <a:pt x="323" y="1069"/>
                    <a:pt x="323" y="1069"/>
                    <a:pt x="323" y="1069"/>
                  </a:cubicBezTo>
                  <a:cubicBezTo>
                    <a:pt x="297" y="1014"/>
                    <a:pt x="267" y="959"/>
                    <a:pt x="237" y="905"/>
                  </a:cubicBezTo>
                  <a:cubicBezTo>
                    <a:pt x="170" y="786"/>
                    <a:pt x="102" y="664"/>
                    <a:pt x="102" y="560"/>
                  </a:cubicBezTo>
                  <a:cubicBezTo>
                    <a:pt x="102" y="307"/>
                    <a:pt x="307" y="102"/>
                    <a:pt x="560" y="102"/>
                  </a:cubicBezTo>
                  <a:cubicBezTo>
                    <a:pt x="813" y="102"/>
                    <a:pt x="1018" y="307"/>
                    <a:pt x="1018" y="560"/>
                  </a:cubicBezTo>
                  <a:cubicBezTo>
                    <a:pt x="1018" y="663"/>
                    <a:pt x="949" y="786"/>
                    <a:pt x="883" y="906"/>
                  </a:cubicBezTo>
                  <a:cubicBezTo>
                    <a:pt x="853" y="960"/>
                    <a:pt x="823" y="1014"/>
                    <a:pt x="798" y="10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957263" y="955675"/>
              <a:ext cx="1239837" cy="1239837"/>
            </a:xfrm>
            <a:custGeom>
              <a:avLst/>
              <a:gdLst>
                <a:gd name="T0" fmla="*/ 305 w 330"/>
                <a:gd name="T1" fmla="*/ 0 h 330"/>
                <a:gd name="T2" fmla="*/ 0 w 330"/>
                <a:gd name="T3" fmla="*/ 305 h 330"/>
                <a:gd name="T4" fmla="*/ 25 w 330"/>
                <a:gd name="T5" fmla="*/ 330 h 330"/>
                <a:gd name="T6" fmla="*/ 50 w 330"/>
                <a:gd name="T7" fmla="*/ 305 h 330"/>
                <a:gd name="T8" fmla="*/ 305 w 330"/>
                <a:gd name="T9" fmla="*/ 50 h 330"/>
                <a:gd name="T10" fmla="*/ 330 w 330"/>
                <a:gd name="T11" fmla="*/ 25 h 330"/>
                <a:gd name="T12" fmla="*/ 305 w 330"/>
                <a:gd name="T1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330">
                  <a:moveTo>
                    <a:pt x="305" y="0"/>
                  </a:moveTo>
                  <a:cubicBezTo>
                    <a:pt x="137" y="0"/>
                    <a:pt x="0" y="137"/>
                    <a:pt x="0" y="305"/>
                  </a:cubicBezTo>
                  <a:cubicBezTo>
                    <a:pt x="0" y="319"/>
                    <a:pt x="11" y="330"/>
                    <a:pt x="25" y="330"/>
                  </a:cubicBezTo>
                  <a:cubicBezTo>
                    <a:pt x="39" y="330"/>
                    <a:pt x="50" y="319"/>
                    <a:pt x="50" y="305"/>
                  </a:cubicBezTo>
                  <a:cubicBezTo>
                    <a:pt x="50" y="165"/>
                    <a:pt x="165" y="50"/>
                    <a:pt x="305" y="50"/>
                  </a:cubicBezTo>
                  <a:cubicBezTo>
                    <a:pt x="319" y="50"/>
                    <a:pt x="330" y="39"/>
                    <a:pt x="330" y="25"/>
                  </a:cubicBezTo>
                  <a:cubicBezTo>
                    <a:pt x="330" y="11"/>
                    <a:pt x="319" y="0"/>
                    <a:pt x="3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Graphic 4" descr="In love face with no fill">
            <a:extLst>
              <a:ext uri="{FF2B5EF4-FFF2-40B4-BE49-F238E27FC236}">
                <a16:creationId xmlns:a16="http://schemas.microsoft.com/office/drawing/2014/main" id="{254C0E2E-4B82-4D53-9514-9DE7C3EB91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34944" y="5232724"/>
            <a:ext cx="613730" cy="613730"/>
          </a:xfrm>
          <a:prstGeom prst="rect">
            <a:avLst/>
          </a:prstGeom>
        </p:spPr>
      </p:pic>
      <p:pic>
        <p:nvPicPr>
          <p:cNvPr id="7" name="Graphic 6" descr="Lightbulb">
            <a:extLst>
              <a:ext uri="{FF2B5EF4-FFF2-40B4-BE49-F238E27FC236}">
                <a16:creationId xmlns:a16="http://schemas.microsoft.com/office/drawing/2014/main" id="{163B2BC3-1A3B-4FE6-A6EA-CF888F752C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851475">
            <a:off x="5292632" y="4178287"/>
            <a:ext cx="498659" cy="498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5E0F8E-0BC5-4020-91EE-86315204465C}"/>
              </a:ext>
            </a:extLst>
          </p:cNvPr>
          <p:cNvSpPr txBox="1"/>
          <p:nvPr/>
        </p:nvSpPr>
        <p:spPr>
          <a:xfrm>
            <a:off x="1281285" y="1385833"/>
            <a:ext cx="9721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هیجان هایی مثل شادی و غم، انگیزه های اصلی و اولیه ی وضعیت انسان و نیز عوامل مؤثر و تعیین کننده ای در انتخاب ما از خدمات و محصولات می باشند. به علاوه، انتخاب محصولات و خدمات بر اساس استدلال و منطق است. پس از آنجا که مصرف کنندگان هم ارزش های هیجانی و هم ارزش های منطقی را به خدمات و محصولات نسبت می دهند، مطالعه ی این ارزش ها برای درک بازاریابی و رفتار مصرف کننده ضروری است.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70A32C-283D-4A8B-B97B-9C8347A48250}"/>
              </a:ext>
            </a:extLst>
          </p:cNvPr>
          <p:cNvSpPr txBox="1"/>
          <p:nvPr/>
        </p:nvSpPr>
        <p:spPr>
          <a:xfrm>
            <a:off x="2631341" y="6493756"/>
            <a:ext cx="1199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(منبع: چادهوری، ارجان، (1391). هیجان و منطق در رفتار مصرف کننده. ترجمه دکتر کامبیز حیدرزاده، انتشارات سیته، تهران. ص14. ف.ن: دالیا نجفلو)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843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368A9AD-9B4B-4297-A89F-4A4EFD6DDCBD}"/>
              </a:ext>
            </a:extLst>
          </p:cNvPr>
          <p:cNvGrpSpPr/>
          <p:nvPr/>
        </p:nvGrpSpPr>
        <p:grpSpPr>
          <a:xfrm>
            <a:off x="1016619" y="1676953"/>
            <a:ext cx="10676642" cy="5181047"/>
            <a:chOff x="1016619" y="1676953"/>
            <a:chExt cx="10676642" cy="5181047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311349" y="2945241"/>
              <a:ext cx="4413250" cy="1511300"/>
            </a:xfrm>
            <a:custGeom>
              <a:avLst/>
              <a:gdLst>
                <a:gd name="T0" fmla="*/ 1136 w 1174"/>
                <a:gd name="T1" fmla="*/ 391 h 401"/>
                <a:gd name="T2" fmla="*/ 1094 w 1174"/>
                <a:gd name="T3" fmla="*/ 370 h 401"/>
                <a:gd name="T4" fmla="*/ 1055 w 1174"/>
                <a:gd name="T5" fmla="*/ 346 h 401"/>
                <a:gd name="T6" fmla="*/ 1016 w 1174"/>
                <a:gd name="T7" fmla="*/ 321 h 401"/>
                <a:gd name="T8" fmla="*/ 980 w 1174"/>
                <a:gd name="T9" fmla="*/ 294 h 401"/>
                <a:gd name="T10" fmla="*/ 944 w 1174"/>
                <a:gd name="T11" fmla="*/ 265 h 401"/>
                <a:gd name="T12" fmla="*/ 910 w 1174"/>
                <a:gd name="T13" fmla="*/ 235 h 401"/>
                <a:gd name="T14" fmla="*/ 876 w 1174"/>
                <a:gd name="T15" fmla="*/ 204 h 401"/>
                <a:gd name="T16" fmla="*/ 858 w 1174"/>
                <a:gd name="T17" fmla="*/ 186 h 401"/>
                <a:gd name="T18" fmla="*/ 858 w 1174"/>
                <a:gd name="T19" fmla="*/ 185 h 401"/>
                <a:gd name="T20" fmla="*/ 853 w 1174"/>
                <a:gd name="T21" fmla="*/ 181 h 401"/>
                <a:gd name="T22" fmla="*/ 837 w 1174"/>
                <a:gd name="T23" fmla="*/ 168 h 401"/>
                <a:gd name="T24" fmla="*/ 819 w 1174"/>
                <a:gd name="T25" fmla="*/ 157 h 401"/>
                <a:gd name="T26" fmla="*/ 810 w 1174"/>
                <a:gd name="T27" fmla="*/ 152 h 401"/>
                <a:gd name="T28" fmla="*/ 771 w 1174"/>
                <a:gd name="T29" fmla="*/ 134 h 401"/>
                <a:gd name="T30" fmla="*/ 756 w 1174"/>
                <a:gd name="T31" fmla="*/ 129 h 401"/>
                <a:gd name="T32" fmla="*/ 730 w 1174"/>
                <a:gd name="T33" fmla="*/ 121 h 401"/>
                <a:gd name="T34" fmla="*/ 698 w 1174"/>
                <a:gd name="T35" fmla="*/ 112 h 401"/>
                <a:gd name="T36" fmla="*/ 666 w 1174"/>
                <a:gd name="T37" fmla="*/ 106 h 401"/>
                <a:gd name="T38" fmla="*/ 622 w 1174"/>
                <a:gd name="T39" fmla="*/ 99 h 401"/>
                <a:gd name="T40" fmla="*/ 578 w 1174"/>
                <a:gd name="T41" fmla="*/ 94 h 401"/>
                <a:gd name="T42" fmla="*/ 535 w 1174"/>
                <a:gd name="T43" fmla="*/ 90 h 401"/>
                <a:gd name="T44" fmla="*/ 466 w 1174"/>
                <a:gd name="T45" fmla="*/ 89 h 401"/>
                <a:gd name="T46" fmla="*/ 432 w 1174"/>
                <a:gd name="T47" fmla="*/ 86 h 401"/>
                <a:gd name="T48" fmla="*/ 364 w 1174"/>
                <a:gd name="T49" fmla="*/ 79 h 401"/>
                <a:gd name="T50" fmla="*/ 297 w 1174"/>
                <a:gd name="T51" fmla="*/ 70 h 401"/>
                <a:gd name="T52" fmla="*/ 230 w 1174"/>
                <a:gd name="T53" fmla="*/ 58 h 401"/>
                <a:gd name="T54" fmla="*/ 164 w 1174"/>
                <a:gd name="T55" fmla="*/ 44 h 401"/>
                <a:gd name="T56" fmla="*/ 114 w 1174"/>
                <a:gd name="T57" fmla="*/ 32 h 401"/>
                <a:gd name="T58" fmla="*/ 65 w 1174"/>
                <a:gd name="T59" fmla="*/ 19 h 401"/>
                <a:gd name="T60" fmla="*/ 0 w 1174"/>
                <a:gd name="T61" fmla="*/ 0 h 401"/>
                <a:gd name="T62" fmla="*/ 66 w 1174"/>
                <a:gd name="T63" fmla="*/ 16 h 401"/>
                <a:gd name="T64" fmla="*/ 115 w 1174"/>
                <a:gd name="T65" fmla="*/ 28 h 401"/>
                <a:gd name="T66" fmla="*/ 165 w 1174"/>
                <a:gd name="T67" fmla="*/ 38 h 401"/>
                <a:gd name="T68" fmla="*/ 232 w 1174"/>
                <a:gd name="T69" fmla="*/ 49 h 401"/>
                <a:gd name="T70" fmla="*/ 299 w 1174"/>
                <a:gd name="T71" fmla="*/ 58 h 401"/>
                <a:gd name="T72" fmla="*/ 366 w 1174"/>
                <a:gd name="T73" fmla="*/ 65 h 401"/>
                <a:gd name="T74" fmla="*/ 433 w 1174"/>
                <a:gd name="T75" fmla="*/ 70 h 401"/>
                <a:gd name="T76" fmla="*/ 467 w 1174"/>
                <a:gd name="T77" fmla="*/ 71 h 401"/>
                <a:gd name="T78" fmla="*/ 533 w 1174"/>
                <a:gd name="T79" fmla="*/ 70 h 401"/>
                <a:gd name="T80" fmla="*/ 534 w 1174"/>
                <a:gd name="T81" fmla="*/ 70 h 401"/>
                <a:gd name="T82" fmla="*/ 602 w 1174"/>
                <a:gd name="T83" fmla="*/ 73 h 401"/>
                <a:gd name="T84" fmla="*/ 647 w 1174"/>
                <a:gd name="T85" fmla="*/ 77 h 401"/>
                <a:gd name="T86" fmla="*/ 692 w 1174"/>
                <a:gd name="T87" fmla="*/ 84 h 401"/>
                <a:gd name="T88" fmla="*/ 715 w 1174"/>
                <a:gd name="T89" fmla="*/ 88 h 401"/>
                <a:gd name="T90" fmla="*/ 759 w 1174"/>
                <a:gd name="T91" fmla="*/ 99 h 401"/>
                <a:gd name="T92" fmla="*/ 770 w 1174"/>
                <a:gd name="T93" fmla="*/ 102 h 401"/>
                <a:gd name="T94" fmla="*/ 803 w 1174"/>
                <a:gd name="T95" fmla="*/ 114 h 401"/>
                <a:gd name="T96" fmla="*/ 830 w 1174"/>
                <a:gd name="T97" fmla="*/ 126 h 401"/>
                <a:gd name="T98" fmla="*/ 845 w 1174"/>
                <a:gd name="T99" fmla="*/ 134 h 401"/>
                <a:gd name="T100" fmla="*/ 866 w 1174"/>
                <a:gd name="T101" fmla="*/ 148 h 401"/>
                <a:gd name="T102" fmla="*/ 880 w 1174"/>
                <a:gd name="T103" fmla="*/ 160 h 401"/>
                <a:gd name="T104" fmla="*/ 884 w 1174"/>
                <a:gd name="T105" fmla="*/ 164 h 401"/>
                <a:gd name="T106" fmla="*/ 884 w 1174"/>
                <a:gd name="T107" fmla="*/ 164 h 401"/>
                <a:gd name="T108" fmla="*/ 917 w 1174"/>
                <a:gd name="T109" fmla="*/ 193 h 401"/>
                <a:gd name="T110" fmla="*/ 951 w 1174"/>
                <a:gd name="T111" fmla="*/ 221 h 401"/>
                <a:gd name="T112" fmla="*/ 986 w 1174"/>
                <a:gd name="T113" fmla="*/ 248 h 401"/>
                <a:gd name="T114" fmla="*/ 1022 w 1174"/>
                <a:gd name="T115" fmla="*/ 274 h 401"/>
                <a:gd name="T116" fmla="*/ 1059 w 1174"/>
                <a:gd name="T117" fmla="*/ 298 h 401"/>
                <a:gd name="T118" fmla="*/ 1096 w 1174"/>
                <a:gd name="T119" fmla="*/ 320 h 401"/>
                <a:gd name="T120" fmla="*/ 1135 w 1174"/>
                <a:gd name="T121" fmla="*/ 339 h 401"/>
                <a:gd name="T122" fmla="*/ 1174 w 1174"/>
                <a:gd name="T123" fmla="*/ 35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4" h="401">
                  <a:moveTo>
                    <a:pt x="1158" y="401"/>
                  </a:moveTo>
                  <a:cubicBezTo>
                    <a:pt x="1150" y="398"/>
                    <a:pt x="1143" y="394"/>
                    <a:pt x="1136" y="391"/>
                  </a:cubicBezTo>
                  <a:cubicBezTo>
                    <a:pt x="1129" y="388"/>
                    <a:pt x="1122" y="385"/>
                    <a:pt x="1115" y="381"/>
                  </a:cubicBezTo>
                  <a:cubicBezTo>
                    <a:pt x="1108" y="377"/>
                    <a:pt x="1101" y="374"/>
                    <a:pt x="1094" y="370"/>
                  </a:cubicBezTo>
                  <a:cubicBezTo>
                    <a:pt x="1087" y="366"/>
                    <a:pt x="1081" y="362"/>
                    <a:pt x="1074" y="358"/>
                  </a:cubicBezTo>
                  <a:cubicBezTo>
                    <a:pt x="1068" y="355"/>
                    <a:pt x="1061" y="350"/>
                    <a:pt x="1055" y="346"/>
                  </a:cubicBezTo>
                  <a:cubicBezTo>
                    <a:pt x="1048" y="342"/>
                    <a:pt x="1042" y="338"/>
                    <a:pt x="1035" y="334"/>
                  </a:cubicBezTo>
                  <a:cubicBezTo>
                    <a:pt x="1029" y="330"/>
                    <a:pt x="1023" y="325"/>
                    <a:pt x="1016" y="321"/>
                  </a:cubicBezTo>
                  <a:cubicBezTo>
                    <a:pt x="1010" y="316"/>
                    <a:pt x="1004" y="312"/>
                    <a:pt x="998" y="307"/>
                  </a:cubicBezTo>
                  <a:cubicBezTo>
                    <a:pt x="980" y="294"/>
                    <a:pt x="980" y="294"/>
                    <a:pt x="980" y="294"/>
                  </a:cubicBezTo>
                  <a:cubicBezTo>
                    <a:pt x="974" y="289"/>
                    <a:pt x="968" y="284"/>
                    <a:pt x="962" y="279"/>
                  </a:cubicBezTo>
                  <a:cubicBezTo>
                    <a:pt x="956" y="275"/>
                    <a:pt x="950" y="270"/>
                    <a:pt x="944" y="265"/>
                  </a:cubicBezTo>
                  <a:cubicBezTo>
                    <a:pt x="927" y="250"/>
                    <a:pt x="927" y="250"/>
                    <a:pt x="927" y="250"/>
                  </a:cubicBezTo>
                  <a:cubicBezTo>
                    <a:pt x="921" y="245"/>
                    <a:pt x="915" y="240"/>
                    <a:pt x="910" y="235"/>
                  </a:cubicBezTo>
                  <a:cubicBezTo>
                    <a:pt x="893" y="220"/>
                    <a:pt x="893" y="220"/>
                    <a:pt x="893" y="220"/>
                  </a:cubicBezTo>
                  <a:cubicBezTo>
                    <a:pt x="887" y="215"/>
                    <a:pt x="882" y="209"/>
                    <a:pt x="876" y="204"/>
                  </a:cubicBezTo>
                  <a:cubicBezTo>
                    <a:pt x="860" y="188"/>
                    <a:pt x="860" y="188"/>
                    <a:pt x="860" y="188"/>
                  </a:cubicBezTo>
                  <a:cubicBezTo>
                    <a:pt x="858" y="186"/>
                    <a:pt x="858" y="186"/>
                    <a:pt x="858" y="186"/>
                  </a:cubicBezTo>
                  <a:cubicBezTo>
                    <a:pt x="858" y="186"/>
                    <a:pt x="858" y="186"/>
                    <a:pt x="858" y="186"/>
                  </a:cubicBezTo>
                  <a:cubicBezTo>
                    <a:pt x="858" y="185"/>
                    <a:pt x="858" y="185"/>
                    <a:pt x="858" y="185"/>
                  </a:cubicBezTo>
                  <a:cubicBezTo>
                    <a:pt x="857" y="185"/>
                    <a:pt x="857" y="184"/>
                    <a:pt x="856" y="184"/>
                  </a:cubicBezTo>
                  <a:cubicBezTo>
                    <a:pt x="853" y="181"/>
                    <a:pt x="853" y="181"/>
                    <a:pt x="853" y="181"/>
                  </a:cubicBezTo>
                  <a:cubicBezTo>
                    <a:pt x="850" y="179"/>
                    <a:pt x="848" y="176"/>
                    <a:pt x="845" y="174"/>
                  </a:cubicBezTo>
                  <a:cubicBezTo>
                    <a:pt x="843" y="172"/>
                    <a:pt x="840" y="170"/>
                    <a:pt x="837" y="168"/>
                  </a:cubicBezTo>
                  <a:cubicBezTo>
                    <a:pt x="829" y="162"/>
                    <a:pt x="829" y="162"/>
                    <a:pt x="829" y="162"/>
                  </a:cubicBezTo>
                  <a:cubicBezTo>
                    <a:pt x="819" y="157"/>
                    <a:pt x="819" y="157"/>
                    <a:pt x="819" y="157"/>
                  </a:cubicBezTo>
                  <a:cubicBezTo>
                    <a:pt x="815" y="154"/>
                    <a:pt x="815" y="154"/>
                    <a:pt x="815" y="154"/>
                  </a:cubicBezTo>
                  <a:cubicBezTo>
                    <a:pt x="810" y="152"/>
                    <a:pt x="810" y="152"/>
                    <a:pt x="810" y="152"/>
                  </a:cubicBezTo>
                  <a:cubicBezTo>
                    <a:pt x="804" y="149"/>
                    <a:pt x="798" y="145"/>
                    <a:pt x="791" y="143"/>
                  </a:cubicBezTo>
                  <a:cubicBezTo>
                    <a:pt x="784" y="140"/>
                    <a:pt x="778" y="137"/>
                    <a:pt x="771" y="134"/>
                  </a:cubicBezTo>
                  <a:cubicBezTo>
                    <a:pt x="761" y="131"/>
                    <a:pt x="761" y="131"/>
                    <a:pt x="761" y="131"/>
                  </a:cubicBezTo>
                  <a:cubicBezTo>
                    <a:pt x="756" y="129"/>
                    <a:pt x="756" y="129"/>
                    <a:pt x="756" y="129"/>
                  </a:cubicBezTo>
                  <a:cubicBezTo>
                    <a:pt x="751" y="127"/>
                    <a:pt x="751" y="127"/>
                    <a:pt x="751" y="127"/>
                  </a:cubicBezTo>
                  <a:cubicBezTo>
                    <a:pt x="730" y="121"/>
                    <a:pt x="730" y="121"/>
                    <a:pt x="730" y="121"/>
                  </a:cubicBezTo>
                  <a:cubicBezTo>
                    <a:pt x="709" y="115"/>
                    <a:pt x="709" y="115"/>
                    <a:pt x="709" y="115"/>
                  </a:cubicBezTo>
                  <a:cubicBezTo>
                    <a:pt x="705" y="114"/>
                    <a:pt x="701" y="113"/>
                    <a:pt x="698" y="112"/>
                  </a:cubicBezTo>
                  <a:cubicBezTo>
                    <a:pt x="687" y="110"/>
                    <a:pt x="687" y="110"/>
                    <a:pt x="687" y="110"/>
                  </a:cubicBezTo>
                  <a:cubicBezTo>
                    <a:pt x="666" y="106"/>
                    <a:pt x="666" y="106"/>
                    <a:pt x="666" y="106"/>
                  </a:cubicBezTo>
                  <a:cubicBezTo>
                    <a:pt x="658" y="104"/>
                    <a:pt x="651" y="103"/>
                    <a:pt x="644" y="102"/>
                  </a:cubicBezTo>
                  <a:cubicBezTo>
                    <a:pt x="636" y="101"/>
                    <a:pt x="629" y="100"/>
                    <a:pt x="622" y="99"/>
                  </a:cubicBezTo>
                  <a:cubicBezTo>
                    <a:pt x="600" y="96"/>
                    <a:pt x="600" y="96"/>
                    <a:pt x="600" y="96"/>
                  </a:cubicBezTo>
                  <a:cubicBezTo>
                    <a:pt x="593" y="95"/>
                    <a:pt x="585" y="94"/>
                    <a:pt x="578" y="94"/>
                  </a:cubicBezTo>
                  <a:cubicBezTo>
                    <a:pt x="534" y="90"/>
                    <a:pt x="534" y="90"/>
                    <a:pt x="534" y="90"/>
                  </a:cubicBezTo>
                  <a:cubicBezTo>
                    <a:pt x="535" y="90"/>
                    <a:pt x="535" y="90"/>
                    <a:pt x="535" y="90"/>
                  </a:cubicBezTo>
                  <a:cubicBezTo>
                    <a:pt x="523" y="91"/>
                    <a:pt x="512" y="90"/>
                    <a:pt x="500" y="90"/>
                  </a:cubicBezTo>
                  <a:cubicBezTo>
                    <a:pt x="489" y="90"/>
                    <a:pt x="477" y="89"/>
                    <a:pt x="466" y="89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21" y="85"/>
                    <a:pt x="409" y="84"/>
                    <a:pt x="398" y="83"/>
                  </a:cubicBezTo>
                  <a:cubicBezTo>
                    <a:pt x="387" y="82"/>
                    <a:pt x="375" y="81"/>
                    <a:pt x="364" y="79"/>
                  </a:cubicBezTo>
                  <a:cubicBezTo>
                    <a:pt x="353" y="78"/>
                    <a:pt x="342" y="76"/>
                    <a:pt x="331" y="75"/>
                  </a:cubicBezTo>
                  <a:cubicBezTo>
                    <a:pt x="319" y="73"/>
                    <a:pt x="308" y="72"/>
                    <a:pt x="297" y="70"/>
                  </a:cubicBezTo>
                  <a:cubicBezTo>
                    <a:pt x="263" y="64"/>
                    <a:pt x="263" y="64"/>
                    <a:pt x="263" y="64"/>
                  </a:cubicBezTo>
                  <a:cubicBezTo>
                    <a:pt x="230" y="58"/>
                    <a:pt x="230" y="58"/>
                    <a:pt x="230" y="58"/>
                  </a:cubicBezTo>
                  <a:cubicBezTo>
                    <a:pt x="219" y="56"/>
                    <a:pt x="208" y="53"/>
                    <a:pt x="197" y="51"/>
                  </a:cubicBezTo>
                  <a:cubicBezTo>
                    <a:pt x="186" y="49"/>
                    <a:pt x="175" y="46"/>
                    <a:pt x="164" y="44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4" y="16"/>
                    <a:pt x="43" y="13"/>
                    <a:pt x="32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44" y="11"/>
                    <a:pt x="55" y="14"/>
                    <a:pt x="66" y="16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76" y="40"/>
                    <a:pt x="187" y="41"/>
                    <a:pt x="198" y="43"/>
                  </a:cubicBezTo>
                  <a:cubicBezTo>
                    <a:pt x="209" y="45"/>
                    <a:pt x="220" y="47"/>
                    <a:pt x="232" y="49"/>
                  </a:cubicBezTo>
                  <a:cubicBezTo>
                    <a:pt x="265" y="54"/>
                    <a:pt x="265" y="54"/>
                    <a:pt x="265" y="54"/>
                  </a:cubicBezTo>
                  <a:cubicBezTo>
                    <a:pt x="299" y="58"/>
                    <a:pt x="299" y="58"/>
                    <a:pt x="299" y="58"/>
                  </a:cubicBezTo>
                  <a:cubicBezTo>
                    <a:pt x="310" y="60"/>
                    <a:pt x="321" y="61"/>
                    <a:pt x="332" y="62"/>
                  </a:cubicBezTo>
                  <a:cubicBezTo>
                    <a:pt x="343" y="63"/>
                    <a:pt x="354" y="64"/>
                    <a:pt x="366" y="65"/>
                  </a:cubicBezTo>
                  <a:cubicBezTo>
                    <a:pt x="377" y="66"/>
                    <a:pt x="388" y="67"/>
                    <a:pt x="399" y="68"/>
                  </a:cubicBezTo>
                  <a:cubicBezTo>
                    <a:pt x="411" y="68"/>
                    <a:pt x="422" y="69"/>
                    <a:pt x="433" y="70"/>
                  </a:cubicBezTo>
                  <a:cubicBezTo>
                    <a:pt x="450" y="70"/>
                    <a:pt x="450" y="70"/>
                    <a:pt x="450" y="70"/>
                  </a:cubicBezTo>
                  <a:cubicBezTo>
                    <a:pt x="467" y="71"/>
                    <a:pt x="467" y="71"/>
                    <a:pt x="467" y="71"/>
                  </a:cubicBezTo>
                  <a:cubicBezTo>
                    <a:pt x="478" y="71"/>
                    <a:pt x="489" y="71"/>
                    <a:pt x="500" y="71"/>
                  </a:cubicBezTo>
                  <a:cubicBezTo>
                    <a:pt x="511" y="71"/>
                    <a:pt x="523" y="70"/>
                    <a:pt x="533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80" y="71"/>
                    <a:pt x="580" y="71"/>
                    <a:pt x="580" y="71"/>
                  </a:cubicBezTo>
                  <a:cubicBezTo>
                    <a:pt x="587" y="72"/>
                    <a:pt x="595" y="72"/>
                    <a:pt x="602" y="73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32" y="75"/>
                    <a:pt x="640" y="76"/>
                    <a:pt x="647" y="77"/>
                  </a:cubicBezTo>
                  <a:cubicBezTo>
                    <a:pt x="655" y="78"/>
                    <a:pt x="662" y="79"/>
                    <a:pt x="670" y="80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7" y="87"/>
                    <a:pt x="711" y="87"/>
                    <a:pt x="715" y="88"/>
                  </a:cubicBezTo>
                  <a:cubicBezTo>
                    <a:pt x="737" y="93"/>
                    <a:pt x="737" y="93"/>
                    <a:pt x="737" y="93"/>
                  </a:cubicBezTo>
                  <a:cubicBezTo>
                    <a:pt x="759" y="99"/>
                    <a:pt x="759" y="99"/>
                    <a:pt x="759" y="99"/>
                  </a:cubicBezTo>
                  <a:cubicBezTo>
                    <a:pt x="765" y="101"/>
                    <a:pt x="765" y="101"/>
                    <a:pt x="765" y="101"/>
                  </a:cubicBezTo>
                  <a:cubicBezTo>
                    <a:pt x="770" y="102"/>
                    <a:pt x="770" y="102"/>
                    <a:pt x="770" y="102"/>
                  </a:cubicBezTo>
                  <a:cubicBezTo>
                    <a:pt x="781" y="106"/>
                    <a:pt x="781" y="106"/>
                    <a:pt x="781" y="106"/>
                  </a:cubicBezTo>
                  <a:cubicBezTo>
                    <a:pt x="789" y="108"/>
                    <a:pt x="796" y="111"/>
                    <a:pt x="803" y="114"/>
                  </a:cubicBezTo>
                  <a:cubicBezTo>
                    <a:pt x="810" y="117"/>
                    <a:pt x="817" y="120"/>
                    <a:pt x="824" y="124"/>
                  </a:cubicBezTo>
                  <a:cubicBezTo>
                    <a:pt x="830" y="126"/>
                    <a:pt x="830" y="126"/>
                    <a:pt x="830" y="126"/>
                  </a:cubicBezTo>
                  <a:cubicBezTo>
                    <a:pt x="835" y="129"/>
                    <a:pt x="835" y="129"/>
                    <a:pt x="835" y="129"/>
                  </a:cubicBezTo>
                  <a:cubicBezTo>
                    <a:pt x="845" y="134"/>
                    <a:pt x="845" y="134"/>
                    <a:pt x="845" y="134"/>
                  </a:cubicBezTo>
                  <a:cubicBezTo>
                    <a:pt x="856" y="141"/>
                    <a:pt x="856" y="141"/>
                    <a:pt x="856" y="141"/>
                  </a:cubicBezTo>
                  <a:cubicBezTo>
                    <a:pt x="859" y="143"/>
                    <a:pt x="862" y="145"/>
                    <a:pt x="866" y="148"/>
                  </a:cubicBezTo>
                  <a:cubicBezTo>
                    <a:pt x="869" y="150"/>
                    <a:pt x="872" y="153"/>
                    <a:pt x="875" y="155"/>
                  </a:cubicBezTo>
                  <a:cubicBezTo>
                    <a:pt x="880" y="160"/>
                    <a:pt x="880" y="160"/>
                    <a:pt x="880" y="160"/>
                  </a:cubicBezTo>
                  <a:cubicBezTo>
                    <a:pt x="881" y="161"/>
                    <a:pt x="882" y="162"/>
                    <a:pt x="883" y="162"/>
                  </a:cubicBezTo>
                  <a:cubicBezTo>
                    <a:pt x="884" y="164"/>
                    <a:pt x="884" y="164"/>
                    <a:pt x="884" y="164"/>
                  </a:cubicBezTo>
                  <a:cubicBezTo>
                    <a:pt x="886" y="166"/>
                    <a:pt x="886" y="166"/>
                    <a:pt x="886" y="166"/>
                  </a:cubicBezTo>
                  <a:cubicBezTo>
                    <a:pt x="884" y="164"/>
                    <a:pt x="884" y="164"/>
                    <a:pt x="884" y="164"/>
                  </a:cubicBezTo>
                  <a:cubicBezTo>
                    <a:pt x="900" y="178"/>
                    <a:pt x="900" y="178"/>
                    <a:pt x="900" y="178"/>
                  </a:cubicBezTo>
                  <a:cubicBezTo>
                    <a:pt x="906" y="183"/>
                    <a:pt x="911" y="188"/>
                    <a:pt x="917" y="193"/>
                  </a:cubicBezTo>
                  <a:cubicBezTo>
                    <a:pt x="934" y="207"/>
                    <a:pt x="934" y="207"/>
                    <a:pt x="934" y="207"/>
                  </a:cubicBezTo>
                  <a:cubicBezTo>
                    <a:pt x="940" y="212"/>
                    <a:pt x="945" y="217"/>
                    <a:pt x="951" y="221"/>
                  </a:cubicBezTo>
                  <a:cubicBezTo>
                    <a:pt x="968" y="235"/>
                    <a:pt x="968" y="235"/>
                    <a:pt x="968" y="235"/>
                  </a:cubicBezTo>
                  <a:cubicBezTo>
                    <a:pt x="974" y="240"/>
                    <a:pt x="980" y="244"/>
                    <a:pt x="986" y="248"/>
                  </a:cubicBezTo>
                  <a:cubicBezTo>
                    <a:pt x="992" y="253"/>
                    <a:pt x="998" y="257"/>
                    <a:pt x="1004" y="261"/>
                  </a:cubicBezTo>
                  <a:cubicBezTo>
                    <a:pt x="1022" y="274"/>
                    <a:pt x="1022" y="274"/>
                    <a:pt x="1022" y="274"/>
                  </a:cubicBezTo>
                  <a:cubicBezTo>
                    <a:pt x="1028" y="278"/>
                    <a:pt x="1034" y="282"/>
                    <a:pt x="1040" y="286"/>
                  </a:cubicBezTo>
                  <a:cubicBezTo>
                    <a:pt x="1046" y="290"/>
                    <a:pt x="1052" y="294"/>
                    <a:pt x="1059" y="298"/>
                  </a:cubicBezTo>
                  <a:cubicBezTo>
                    <a:pt x="1065" y="302"/>
                    <a:pt x="1071" y="305"/>
                    <a:pt x="1077" y="309"/>
                  </a:cubicBezTo>
                  <a:cubicBezTo>
                    <a:pt x="1084" y="313"/>
                    <a:pt x="1090" y="316"/>
                    <a:pt x="1096" y="320"/>
                  </a:cubicBezTo>
                  <a:cubicBezTo>
                    <a:pt x="1103" y="323"/>
                    <a:pt x="1109" y="327"/>
                    <a:pt x="1115" y="330"/>
                  </a:cubicBezTo>
                  <a:cubicBezTo>
                    <a:pt x="1122" y="333"/>
                    <a:pt x="1128" y="336"/>
                    <a:pt x="1135" y="339"/>
                  </a:cubicBezTo>
                  <a:cubicBezTo>
                    <a:pt x="1141" y="342"/>
                    <a:pt x="1148" y="345"/>
                    <a:pt x="1155" y="348"/>
                  </a:cubicBezTo>
                  <a:cubicBezTo>
                    <a:pt x="1161" y="351"/>
                    <a:pt x="1168" y="353"/>
                    <a:pt x="1174" y="355"/>
                  </a:cubicBezTo>
                  <a:lnTo>
                    <a:pt x="1158" y="4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20"/>
            <p:cNvSpPr>
              <a:spLocks/>
            </p:cNvSpPr>
            <p:nvPr/>
          </p:nvSpPr>
          <p:spPr bwMode="auto">
            <a:xfrm>
              <a:off x="6851990" y="2559276"/>
              <a:ext cx="3860800" cy="1450975"/>
            </a:xfrm>
            <a:custGeom>
              <a:avLst/>
              <a:gdLst>
                <a:gd name="T0" fmla="*/ 3 w 1027"/>
                <a:gd name="T1" fmla="*/ 342 h 385"/>
                <a:gd name="T2" fmla="*/ 23 w 1027"/>
                <a:gd name="T3" fmla="*/ 330 h 385"/>
                <a:gd name="T4" fmla="*/ 61 w 1027"/>
                <a:gd name="T5" fmla="*/ 306 h 385"/>
                <a:gd name="T6" fmla="*/ 86 w 1027"/>
                <a:gd name="T7" fmla="*/ 289 h 385"/>
                <a:gd name="T8" fmla="*/ 143 w 1027"/>
                <a:gd name="T9" fmla="*/ 245 h 385"/>
                <a:gd name="T10" fmla="*/ 154 w 1027"/>
                <a:gd name="T11" fmla="*/ 236 h 385"/>
                <a:gd name="T12" fmla="*/ 174 w 1027"/>
                <a:gd name="T13" fmla="*/ 218 h 385"/>
                <a:gd name="T14" fmla="*/ 206 w 1027"/>
                <a:gd name="T15" fmla="*/ 189 h 385"/>
                <a:gd name="T16" fmla="*/ 248 w 1027"/>
                <a:gd name="T17" fmla="*/ 147 h 385"/>
                <a:gd name="T18" fmla="*/ 274 w 1027"/>
                <a:gd name="T19" fmla="*/ 120 h 385"/>
                <a:gd name="T20" fmla="*/ 364 w 1027"/>
                <a:gd name="T21" fmla="*/ 59 h 385"/>
                <a:gd name="T22" fmla="*/ 500 w 1027"/>
                <a:gd name="T23" fmla="*/ 42 h 385"/>
                <a:gd name="T24" fmla="*/ 554 w 1027"/>
                <a:gd name="T25" fmla="*/ 45 h 385"/>
                <a:gd name="T26" fmla="*/ 633 w 1027"/>
                <a:gd name="T27" fmla="*/ 55 h 385"/>
                <a:gd name="T28" fmla="*/ 778 w 1027"/>
                <a:gd name="T29" fmla="*/ 73 h 385"/>
                <a:gd name="T30" fmla="*/ 933 w 1027"/>
                <a:gd name="T31" fmla="*/ 48 h 385"/>
                <a:gd name="T32" fmla="*/ 974 w 1027"/>
                <a:gd name="T33" fmla="*/ 30 h 385"/>
                <a:gd name="T34" fmla="*/ 995 w 1027"/>
                <a:gd name="T35" fmla="*/ 20 h 385"/>
                <a:gd name="T36" fmla="*/ 1016 w 1027"/>
                <a:gd name="T37" fmla="*/ 7 h 385"/>
                <a:gd name="T38" fmla="*/ 1016 w 1027"/>
                <a:gd name="T39" fmla="*/ 7 h 385"/>
                <a:gd name="T40" fmla="*/ 995 w 1027"/>
                <a:gd name="T41" fmla="*/ 21 h 385"/>
                <a:gd name="T42" fmla="*/ 975 w 1027"/>
                <a:gd name="T43" fmla="*/ 33 h 385"/>
                <a:gd name="T44" fmla="*/ 935 w 1027"/>
                <a:gd name="T45" fmla="*/ 52 h 385"/>
                <a:gd name="T46" fmla="*/ 778 w 1027"/>
                <a:gd name="T47" fmla="*/ 84 h 385"/>
                <a:gd name="T48" fmla="*/ 631 w 1027"/>
                <a:gd name="T49" fmla="*/ 72 h 385"/>
                <a:gd name="T50" fmla="*/ 553 w 1027"/>
                <a:gd name="T51" fmla="*/ 66 h 385"/>
                <a:gd name="T52" fmla="*/ 500 w 1027"/>
                <a:gd name="T53" fmla="*/ 65 h 385"/>
                <a:gd name="T54" fmla="*/ 374 w 1027"/>
                <a:gd name="T55" fmla="*/ 86 h 385"/>
                <a:gd name="T56" fmla="*/ 298 w 1027"/>
                <a:gd name="T57" fmla="*/ 143 h 385"/>
                <a:gd name="T58" fmla="*/ 273 w 1027"/>
                <a:gd name="T59" fmla="*/ 171 h 385"/>
                <a:gd name="T60" fmla="*/ 232 w 1027"/>
                <a:gd name="T61" fmla="*/ 215 h 385"/>
                <a:gd name="T62" fmla="*/ 200 w 1027"/>
                <a:gd name="T63" fmla="*/ 247 h 385"/>
                <a:gd name="T64" fmla="*/ 181 w 1027"/>
                <a:gd name="T65" fmla="*/ 266 h 385"/>
                <a:gd name="T66" fmla="*/ 169 w 1027"/>
                <a:gd name="T67" fmla="*/ 276 h 385"/>
                <a:gd name="T68" fmla="*/ 112 w 1027"/>
                <a:gd name="T69" fmla="*/ 324 h 385"/>
                <a:gd name="T70" fmla="*/ 87 w 1027"/>
                <a:gd name="T71" fmla="*/ 343 h 385"/>
                <a:gd name="T72" fmla="*/ 48 w 1027"/>
                <a:gd name="T73" fmla="*/ 370 h 385"/>
                <a:gd name="T74" fmla="*/ 26 w 1027"/>
                <a:gd name="T75" fmla="*/ 384 h 385"/>
                <a:gd name="T76" fmla="*/ 0 w 1027"/>
                <a:gd name="T77" fmla="*/ 3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7" h="385">
                  <a:moveTo>
                    <a:pt x="0" y="343"/>
                  </a:moveTo>
                  <a:cubicBezTo>
                    <a:pt x="0" y="343"/>
                    <a:pt x="1" y="343"/>
                    <a:pt x="3" y="342"/>
                  </a:cubicBezTo>
                  <a:cubicBezTo>
                    <a:pt x="5" y="341"/>
                    <a:pt x="7" y="339"/>
                    <a:pt x="11" y="337"/>
                  </a:cubicBezTo>
                  <a:cubicBezTo>
                    <a:pt x="14" y="335"/>
                    <a:pt x="18" y="333"/>
                    <a:pt x="23" y="330"/>
                  </a:cubicBezTo>
                  <a:cubicBezTo>
                    <a:pt x="28" y="327"/>
                    <a:pt x="34" y="324"/>
                    <a:pt x="40" y="320"/>
                  </a:cubicBezTo>
                  <a:cubicBezTo>
                    <a:pt x="47" y="316"/>
                    <a:pt x="54" y="311"/>
                    <a:pt x="61" y="306"/>
                  </a:cubicBezTo>
                  <a:cubicBezTo>
                    <a:pt x="65" y="303"/>
                    <a:pt x="69" y="301"/>
                    <a:pt x="73" y="298"/>
                  </a:cubicBezTo>
                  <a:cubicBezTo>
                    <a:pt x="78" y="295"/>
                    <a:pt x="82" y="292"/>
                    <a:pt x="86" y="289"/>
                  </a:cubicBezTo>
                  <a:cubicBezTo>
                    <a:pt x="95" y="282"/>
                    <a:pt x="104" y="276"/>
                    <a:pt x="113" y="269"/>
                  </a:cubicBezTo>
                  <a:cubicBezTo>
                    <a:pt x="123" y="261"/>
                    <a:pt x="133" y="253"/>
                    <a:pt x="143" y="245"/>
                  </a:cubicBezTo>
                  <a:cubicBezTo>
                    <a:pt x="145" y="243"/>
                    <a:pt x="148" y="241"/>
                    <a:pt x="151" y="239"/>
                  </a:cubicBezTo>
                  <a:cubicBezTo>
                    <a:pt x="154" y="236"/>
                    <a:pt x="154" y="236"/>
                    <a:pt x="154" y="236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63" y="228"/>
                    <a:pt x="169" y="223"/>
                    <a:pt x="174" y="218"/>
                  </a:cubicBezTo>
                  <a:cubicBezTo>
                    <a:pt x="179" y="214"/>
                    <a:pt x="185" y="209"/>
                    <a:pt x="190" y="204"/>
                  </a:cubicBezTo>
                  <a:cubicBezTo>
                    <a:pt x="196" y="199"/>
                    <a:pt x="201" y="194"/>
                    <a:pt x="206" y="189"/>
                  </a:cubicBezTo>
                  <a:cubicBezTo>
                    <a:pt x="217" y="178"/>
                    <a:pt x="228" y="167"/>
                    <a:pt x="239" y="156"/>
                  </a:cubicBezTo>
                  <a:cubicBezTo>
                    <a:pt x="242" y="153"/>
                    <a:pt x="245" y="150"/>
                    <a:pt x="248" y="147"/>
                  </a:cubicBezTo>
                  <a:cubicBezTo>
                    <a:pt x="251" y="145"/>
                    <a:pt x="253" y="142"/>
                    <a:pt x="256" y="139"/>
                  </a:cubicBezTo>
                  <a:cubicBezTo>
                    <a:pt x="262" y="133"/>
                    <a:pt x="268" y="126"/>
                    <a:pt x="274" y="120"/>
                  </a:cubicBezTo>
                  <a:cubicBezTo>
                    <a:pt x="286" y="108"/>
                    <a:pt x="299" y="96"/>
                    <a:pt x="314" y="85"/>
                  </a:cubicBezTo>
                  <a:cubicBezTo>
                    <a:pt x="329" y="74"/>
                    <a:pt x="346" y="66"/>
                    <a:pt x="364" y="59"/>
                  </a:cubicBezTo>
                  <a:cubicBezTo>
                    <a:pt x="399" y="47"/>
                    <a:pt x="437" y="43"/>
                    <a:pt x="473" y="42"/>
                  </a:cubicBezTo>
                  <a:cubicBezTo>
                    <a:pt x="500" y="42"/>
                    <a:pt x="500" y="42"/>
                    <a:pt x="500" y="42"/>
                  </a:cubicBezTo>
                  <a:cubicBezTo>
                    <a:pt x="509" y="42"/>
                    <a:pt x="518" y="43"/>
                    <a:pt x="527" y="43"/>
                  </a:cubicBezTo>
                  <a:cubicBezTo>
                    <a:pt x="536" y="43"/>
                    <a:pt x="545" y="44"/>
                    <a:pt x="554" y="45"/>
                  </a:cubicBezTo>
                  <a:cubicBezTo>
                    <a:pt x="563" y="46"/>
                    <a:pt x="572" y="47"/>
                    <a:pt x="581" y="48"/>
                  </a:cubicBezTo>
                  <a:cubicBezTo>
                    <a:pt x="598" y="50"/>
                    <a:pt x="616" y="52"/>
                    <a:pt x="633" y="55"/>
                  </a:cubicBezTo>
                  <a:cubicBezTo>
                    <a:pt x="650" y="58"/>
                    <a:pt x="667" y="61"/>
                    <a:pt x="683" y="63"/>
                  </a:cubicBezTo>
                  <a:cubicBezTo>
                    <a:pt x="716" y="69"/>
                    <a:pt x="748" y="72"/>
                    <a:pt x="778" y="73"/>
                  </a:cubicBezTo>
                  <a:cubicBezTo>
                    <a:pt x="809" y="74"/>
                    <a:pt x="837" y="71"/>
                    <a:pt x="863" y="67"/>
                  </a:cubicBezTo>
                  <a:cubicBezTo>
                    <a:pt x="890" y="62"/>
                    <a:pt x="913" y="55"/>
                    <a:pt x="933" y="48"/>
                  </a:cubicBezTo>
                  <a:cubicBezTo>
                    <a:pt x="944" y="44"/>
                    <a:pt x="953" y="40"/>
                    <a:pt x="961" y="36"/>
                  </a:cubicBezTo>
                  <a:cubicBezTo>
                    <a:pt x="966" y="35"/>
                    <a:pt x="970" y="32"/>
                    <a:pt x="974" y="30"/>
                  </a:cubicBezTo>
                  <a:cubicBezTo>
                    <a:pt x="978" y="28"/>
                    <a:pt x="981" y="27"/>
                    <a:pt x="985" y="25"/>
                  </a:cubicBezTo>
                  <a:cubicBezTo>
                    <a:pt x="988" y="23"/>
                    <a:pt x="991" y="21"/>
                    <a:pt x="995" y="20"/>
                  </a:cubicBezTo>
                  <a:cubicBezTo>
                    <a:pt x="998" y="18"/>
                    <a:pt x="1000" y="16"/>
                    <a:pt x="1003" y="15"/>
                  </a:cubicBezTo>
                  <a:cubicBezTo>
                    <a:pt x="1008" y="12"/>
                    <a:pt x="1013" y="9"/>
                    <a:pt x="1016" y="7"/>
                  </a:cubicBezTo>
                  <a:cubicBezTo>
                    <a:pt x="1023" y="3"/>
                    <a:pt x="1027" y="0"/>
                    <a:pt x="1027" y="0"/>
                  </a:cubicBezTo>
                  <a:cubicBezTo>
                    <a:pt x="1027" y="0"/>
                    <a:pt x="1023" y="3"/>
                    <a:pt x="1016" y="7"/>
                  </a:cubicBezTo>
                  <a:cubicBezTo>
                    <a:pt x="1013" y="10"/>
                    <a:pt x="1009" y="13"/>
                    <a:pt x="1004" y="16"/>
                  </a:cubicBezTo>
                  <a:cubicBezTo>
                    <a:pt x="1001" y="18"/>
                    <a:pt x="998" y="19"/>
                    <a:pt x="995" y="21"/>
                  </a:cubicBezTo>
                  <a:cubicBezTo>
                    <a:pt x="992" y="23"/>
                    <a:pt x="989" y="25"/>
                    <a:pt x="986" y="27"/>
                  </a:cubicBezTo>
                  <a:cubicBezTo>
                    <a:pt x="982" y="29"/>
                    <a:pt x="979" y="31"/>
                    <a:pt x="975" y="33"/>
                  </a:cubicBezTo>
                  <a:cubicBezTo>
                    <a:pt x="971" y="35"/>
                    <a:pt x="967" y="37"/>
                    <a:pt x="963" y="39"/>
                  </a:cubicBezTo>
                  <a:cubicBezTo>
                    <a:pt x="954" y="43"/>
                    <a:pt x="945" y="48"/>
                    <a:pt x="935" y="52"/>
                  </a:cubicBezTo>
                  <a:cubicBezTo>
                    <a:pt x="915" y="60"/>
                    <a:pt x="891" y="69"/>
                    <a:pt x="865" y="74"/>
                  </a:cubicBezTo>
                  <a:cubicBezTo>
                    <a:pt x="839" y="80"/>
                    <a:pt x="809" y="84"/>
                    <a:pt x="778" y="84"/>
                  </a:cubicBezTo>
                  <a:cubicBezTo>
                    <a:pt x="747" y="85"/>
                    <a:pt x="715" y="82"/>
                    <a:pt x="681" y="78"/>
                  </a:cubicBezTo>
                  <a:cubicBezTo>
                    <a:pt x="664" y="76"/>
                    <a:pt x="648" y="74"/>
                    <a:pt x="631" y="72"/>
                  </a:cubicBezTo>
                  <a:cubicBezTo>
                    <a:pt x="614" y="70"/>
                    <a:pt x="596" y="69"/>
                    <a:pt x="579" y="67"/>
                  </a:cubicBezTo>
                  <a:cubicBezTo>
                    <a:pt x="570" y="67"/>
                    <a:pt x="562" y="66"/>
                    <a:pt x="553" y="66"/>
                  </a:cubicBezTo>
                  <a:cubicBezTo>
                    <a:pt x="544" y="65"/>
                    <a:pt x="535" y="65"/>
                    <a:pt x="527" y="65"/>
                  </a:cubicBezTo>
                  <a:cubicBezTo>
                    <a:pt x="518" y="65"/>
                    <a:pt x="509" y="65"/>
                    <a:pt x="500" y="65"/>
                  </a:cubicBezTo>
                  <a:cubicBezTo>
                    <a:pt x="474" y="66"/>
                    <a:pt x="474" y="66"/>
                    <a:pt x="474" y="66"/>
                  </a:cubicBezTo>
                  <a:cubicBezTo>
                    <a:pt x="439" y="68"/>
                    <a:pt x="405" y="73"/>
                    <a:pt x="374" y="86"/>
                  </a:cubicBezTo>
                  <a:cubicBezTo>
                    <a:pt x="359" y="92"/>
                    <a:pt x="345" y="100"/>
                    <a:pt x="332" y="110"/>
                  </a:cubicBezTo>
                  <a:cubicBezTo>
                    <a:pt x="320" y="120"/>
                    <a:pt x="308" y="131"/>
                    <a:pt x="298" y="143"/>
                  </a:cubicBezTo>
                  <a:cubicBezTo>
                    <a:pt x="292" y="149"/>
                    <a:pt x="287" y="155"/>
                    <a:pt x="281" y="161"/>
                  </a:cubicBezTo>
                  <a:cubicBezTo>
                    <a:pt x="279" y="164"/>
                    <a:pt x="276" y="168"/>
                    <a:pt x="273" y="171"/>
                  </a:cubicBezTo>
                  <a:cubicBezTo>
                    <a:pt x="271" y="174"/>
                    <a:pt x="268" y="177"/>
                    <a:pt x="265" y="180"/>
                  </a:cubicBezTo>
                  <a:cubicBezTo>
                    <a:pt x="254" y="192"/>
                    <a:pt x="243" y="203"/>
                    <a:pt x="232" y="215"/>
                  </a:cubicBezTo>
                  <a:cubicBezTo>
                    <a:pt x="227" y="221"/>
                    <a:pt x="222" y="226"/>
                    <a:pt x="216" y="231"/>
                  </a:cubicBezTo>
                  <a:cubicBezTo>
                    <a:pt x="211" y="237"/>
                    <a:pt x="205" y="242"/>
                    <a:pt x="200" y="247"/>
                  </a:cubicBezTo>
                  <a:cubicBezTo>
                    <a:pt x="195" y="252"/>
                    <a:pt x="190" y="257"/>
                    <a:pt x="185" y="262"/>
                  </a:cubicBezTo>
                  <a:cubicBezTo>
                    <a:pt x="181" y="266"/>
                    <a:pt x="181" y="266"/>
                    <a:pt x="181" y="266"/>
                  </a:cubicBezTo>
                  <a:cubicBezTo>
                    <a:pt x="177" y="269"/>
                    <a:pt x="177" y="269"/>
                    <a:pt x="177" y="269"/>
                  </a:cubicBezTo>
                  <a:cubicBezTo>
                    <a:pt x="174" y="271"/>
                    <a:pt x="172" y="274"/>
                    <a:pt x="169" y="276"/>
                  </a:cubicBezTo>
                  <a:cubicBezTo>
                    <a:pt x="159" y="285"/>
                    <a:pt x="149" y="293"/>
                    <a:pt x="140" y="302"/>
                  </a:cubicBezTo>
                  <a:cubicBezTo>
                    <a:pt x="130" y="309"/>
                    <a:pt x="121" y="317"/>
                    <a:pt x="112" y="324"/>
                  </a:cubicBezTo>
                  <a:cubicBezTo>
                    <a:pt x="108" y="327"/>
                    <a:pt x="104" y="331"/>
                    <a:pt x="99" y="334"/>
                  </a:cubicBezTo>
                  <a:cubicBezTo>
                    <a:pt x="95" y="337"/>
                    <a:pt x="91" y="340"/>
                    <a:pt x="87" y="343"/>
                  </a:cubicBezTo>
                  <a:cubicBezTo>
                    <a:pt x="79" y="348"/>
                    <a:pt x="72" y="354"/>
                    <a:pt x="66" y="358"/>
                  </a:cubicBezTo>
                  <a:cubicBezTo>
                    <a:pt x="59" y="362"/>
                    <a:pt x="53" y="366"/>
                    <a:pt x="48" y="370"/>
                  </a:cubicBezTo>
                  <a:cubicBezTo>
                    <a:pt x="43" y="373"/>
                    <a:pt x="38" y="376"/>
                    <a:pt x="34" y="379"/>
                  </a:cubicBezTo>
                  <a:cubicBezTo>
                    <a:pt x="30" y="381"/>
                    <a:pt x="27" y="383"/>
                    <a:pt x="26" y="384"/>
                  </a:cubicBezTo>
                  <a:cubicBezTo>
                    <a:pt x="24" y="385"/>
                    <a:pt x="23" y="385"/>
                    <a:pt x="23" y="385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21"/>
            <p:cNvSpPr>
              <a:spLocks/>
            </p:cNvSpPr>
            <p:nvPr/>
          </p:nvSpPr>
          <p:spPr bwMode="auto">
            <a:xfrm rot="1793446">
              <a:off x="8129987" y="3179568"/>
              <a:ext cx="2713829" cy="603250"/>
            </a:xfrm>
            <a:custGeom>
              <a:avLst/>
              <a:gdLst>
                <a:gd name="T0" fmla="*/ 820 w 849"/>
                <a:gd name="T1" fmla="*/ 85 h 160"/>
                <a:gd name="T2" fmla="*/ 762 w 849"/>
                <a:gd name="T3" fmla="*/ 116 h 160"/>
                <a:gd name="T4" fmla="*/ 737 w 849"/>
                <a:gd name="T5" fmla="*/ 127 h 160"/>
                <a:gd name="T6" fmla="*/ 609 w 849"/>
                <a:gd name="T7" fmla="*/ 149 h 160"/>
                <a:gd name="T8" fmla="*/ 502 w 849"/>
                <a:gd name="T9" fmla="*/ 124 h 160"/>
                <a:gd name="T10" fmla="*/ 477 w 849"/>
                <a:gd name="T11" fmla="*/ 111 h 160"/>
                <a:gd name="T12" fmla="*/ 469 w 849"/>
                <a:gd name="T13" fmla="*/ 106 h 160"/>
                <a:gd name="T14" fmla="*/ 419 w 849"/>
                <a:gd name="T15" fmla="*/ 76 h 160"/>
                <a:gd name="T16" fmla="*/ 367 w 849"/>
                <a:gd name="T17" fmla="*/ 51 h 160"/>
                <a:gd name="T18" fmla="*/ 332 w 849"/>
                <a:gd name="T19" fmla="*/ 37 h 160"/>
                <a:gd name="T20" fmla="*/ 298 w 849"/>
                <a:gd name="T21" fmla="*/ 25 h 160"/>
                <a:gd name="T22" fmla="*/ 264 w 849"/>
                <a:gd name="T23" fmla="*/ 16 h 160"/>
                <a:gd name="T24" fmla="*/ 232 w 849"/>
                <a:gd name="T25" fmla="*/ 9 h 160"/>
                <a:gd name="T26" fmla="*/ 201 w 849"/>
                <a:gd name="T27" fmla="*/ 4 h 160"/>
                <a:gd name="T28" fmla="*/ 173 w 849"/>
                <a:gd name="T29" fmla="*/ 1 h 160"/>
                <a:gd name="T30" fmla="*/ 147 w 849"/>
                <a:gd name="T31" fmla="*/ 0 h 160"/>
                <a:gd name="T32" fmla="*/ 120 w 849"/>
                <a:gd name="T33" fmla="*/ 0 h 160"/>
                <a:gd name="T34" fmla="*/ 0 w 849"/>
                <a:gd name="T35" fmla="*/ 94 h 160"/>
                <a:gd name="T36" fmla="*/ 152 w 849"/>
                <a:gd name="T37" fmla="*/ 32 h 160"/>
                <a:gd name="T38" fmla="*/ 171 w 849"/>
                <a:gd name="T39" fmla="*/ 33 h 160"/>
                <a:gd name="T40" fmla="*/ 198 w 849"/>
                <a:gd name="T41" fmla="*/ 34 h 160"/>
                <a:gd name="T42" fmla="*/ 227 w 849"/>
                <a:gd name="T43" fmla="*/ 37 h 160"/>
                <a:gd name="T44" fmla="*/ 258 w 849"/>
                <a:gd name="T45" fmla="*/ 43 h 160"/>
                <a:gd name="T46" fmla="*/ 291 w 849"/>
                <a:gd name="T47" fmla="*/ 50 h 160"/>
                <a:gd name="T48" fmla="*/ 324 w 849"/>
                <a:gd name="T49" fmla="*/ 60 h 160"/>
                <a:gd name="T50" fmla="*/ 358 w 849"/>
                <a:gd name="T51" fmla="*/ 72 h 160"/>
                <a:gd name="T52" fmla="*/ 409 w 849"/>
                <a:gd name="T53" fmla="*/ 94 h 160"/>
                <a:gd name="T54" fmla="*/ 460 w 849"/>
                <a:gd name="T55" fmla="*/ 121 h 160"/>
                <a:gd name="T56" fmla="*/ 468 w 849"/>
                <a:gd name="T57" fmla="*/ 126 h 160"/>
                <a:gd name="T58" fmla="*/ 496 w 849"/>
                <a:gd name="T59" fmla="*/ 139 h 160"/>
                <a:gd name="T60" fmla="*/ 609 w 849"/>
                <a:gd name="T61" fmla="*/ 160 h 160"/>
                <a:gd name="T62" fmla="*/ 739 w 849"/>
                <a:gd name="T63" fmla="*/ 132 h 160"/>
                <a:gd name="T64" fmla="*/ 764 w 849"/>
                <a:gd name="T65" fmla="*/ 120 h 160"/>
                <a:gd name="T66" fmla="*/ 821 w 849"/>
                <a:gd name="T67" fmla="*/ 86 h 160"/>
                <a:gd name="T68" fmla="*/ 849 w 849"/>
                <a:gd name="T69" fmla="*/ 6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9" h="160">
                  <a:moveTo>
                    <a:pt x="841" y="70"/>
                  </a:moveTo>
                  <a:cubicBezTo>
                    <a:pt x="836" y="74"/>
                    <a:pt x="829" y="79"/>
                    <a:pt x="820" y="85"/>
                  </a:cubicBezTo>
                  <a:cubicBezTo>
                    <a:pt x="810" y="91"/>
                    <a:pt x="798" y="98"/>
                    <a:pt x="785" y="105"/>
                  </a:cubicBezTo>
                  <a:cubicBezTo>
                    <a:pt x="778" y="109"/>
                    <a:pt x="770" y="113"/>
                    <a:pt x="762" y="116"/>
                  </a:cubicBezTo>
                  <a:cubicBezTo>
                    <a:pt x="758" y="118"/>
                    <a:pt x="754" y="120"/>
                    <a:pt x="750" y="122"/>
                  </a:cubicBezTo>
                  <a:cubicBezTo>
                    <a:pt x="746" y="123"/>
                    <a:pt x="741" y="125"/>
                    <a:pt x="737" y="127"/>
                  </a:cubicBezTo>
                  <a:cubicBezTo>
                    <a:pt x="719" y="134"/>
                    <a:pt x="699" y="140"/>
                    <a:pt x="677" y="144"/>
                  </a:cubicBezTo>
                  <a:cubicBezTo>
                    <a:pt x="656" y="148"/>
                    <a:pt x="633" y="150"/>
                    <a:pt x="609" y="149"/>
                  </a:cubicBezTo>
                  <a:cubicBezTo>
                    <a:pt x="585" y="148"/>
                    <a:pt x="561" y="144"/>
                    <a:pt x="537" y="137"/>
                  </a:cubicBezTo>
                  <a:cubicBezTo>
                    <a:pt x="525" y="134"/>
                    <a:pt x="513" y="129"/>
                    <a:pt x="502" y="124"/>
                  </a:cubicBezTo>
                  <a:cubicBezTo>
                    <a:pt x="496" y="122"/>
                    <a:pt x="491" y="119"/>
                    <a:pt x="485" y="116"/>
                  </a:cubicBezTo>
                  <a:cubicBezTo>
                    <a:pt x="483" y="114"/>
                    <a:pt x="480" y="113"/>
                    <a:pt x="477" y="111"/>
                  </a:cubicBezTo>
                  <a:cubicBezTo>
                    <a:pt x="473" y="109"/>
                    <a:pt x="473" y="109"/>
                    <a:pt x="473" y="109"/>
                  </a:cubicBezTo>
                  <a:cubicBezTo>
                    <a:pt x="469" y="106"/>
                    <a:pt x="469" y="106"/>
                    <a:pt x="469" y="106"/>
                  </a:cubicBezTo>
                  <a:cubicBezTo>
                    <a:pt x="458" y="99"/>
                    <a:pt x="447" y="93"/>
                    <a:pt x="436" y="86"/>
                  </a:cubicBezTo>
                  <a:cubicBezTo>
                    <a:pt x="430" y="82"/>
                    <a:pt x="425" y="79"/>
                    <a:pt x="419" y="76"/>
                  </a:cubicBezTo>
                  <a:cubicBezTo>
                    <a:pt x="413" y="73"/>
                    <a:pt x="407" y="70"/>
                    <a:pt x="402" y="67"/>
                  </a:cubicBezTo>
                  <a:cubicBezTo>
                    <a:pt x="390" y="61"/>
                    <a:pt x="379" y="56"/>
                    <a:pt x="367" y="51"/>
                  </a:cubicBezTo>
                  <a:cubicBezTo>
                    <a:pt x="361" y="48"/>
                    <a:pt x="356" y="46"/>
                    <a:pt x="350" y="43"/>
                  </a:cubicBezTo>
                  <a:cubicBezTo>
                    <a:pt x="344" y="41"/>
                    <a:pt x="338" y="39"/>
                    <a:pt x="332" y="37"/>
                  </a:cubicBezTo>
                  <a:cubicBezTo>
                    <a:pt x="326" y="35"/>
                    <a:pt x="321" y="32"/>
                    <a:pt x="315" y="30"/>
                  </a:cubicBezTo>
                  <a:cubicBezTo>
                    <a:pt x="309" y="29"/>
                    <a:pt x="304" y="27"/>
                    <a:pt x="298" y="25"/>
                  </a:cubicBezTo>
                  <a:cubicBezTo>
                    <a:pt x="292" y="23"/>
                    <a:pt x="287" y="22"/>
                    <a:pt x="281" y="20"/>
                  </a:cubicBezTo>
                  <a:cubicBezTo>
                    <a:pt x="275" y="18"/>
                    <a:pt x="270" y="17"/>
                    <a:pt x="264" y="16"/>
                  </a:cubicBezTo>
                  <a:cubicBezTo>
                    <a:pt x="259" y="14"/>
                    <a:pt x="253" y="13"/>
                    <a:pt x="248" y="12"/>
                  </a:cubicBezTo>
                  <a:cubicBezTo>
                    <a:pt x="242" y="11"/>
                    <a:pt x="237" y="10"/>
                    <a:pt x="232" y="9"/>
                  </a:cubicBezTo>
                  <a:cubicBezTo>
                    <a:pt x="227" y="8"/>
                    <a:pt x="221" y="7"/>
                    <a:pt x="216" y="6"/>
                  </a:cubicBezTo>
                  <a:cubicBezTo>
                    <a:pt x="211" y="5"/>
                    <a:pt x="206" y="5"/>
                    <a:pt x="201" y="4"/>
                  </a:cubicBezTo>
                  <a:cubicBezTo>
                    <a:pt x="196" y="3"/>
                    <a:pt x="191" y="3"/>
                    <a:pt x="187" y="2"/>
                  </a:cubicBezTo>
                  <a:cubicBezTo>
                    <a:pt x="182" y="2"/>
                    <a:pt x="177" y="1"/>
                    <a:pt x="173" y="1"/>
                  </a:cubicBezTo>
                  <a:cubicBezTo>
                    <a:pt x="168" y="1"/>
                    <a:pt x="164" y="0"/>
                    <a:pt x="159" y="0"/>
                  </a:cubicBezTo>
                  <a:cubicBezTo>
                    <a:pt x="155" y="0"/>
                    <a:pt x="151" y="0"/>
                    <a:pt x="147" y="0"/>
                  </a:cubicBezTo>
                  <a:cubicBezTo>
                    <a:pt x="139" y="0"/>
                    <a:pt x="131" y="0"/>
                    <a:pt x="124" y="0"/>
                  </a:cubicBezTo>
                  <a:cubicBezTo>
                    <a:pt x="123" y="0"/>
                    <a:pt x="121" y="0"/>
                    <a:pt x="120" y="0"/>
                  </a:cubicBezTo>
                  <a:cubicBezTo>
                    <a:pt x="117" y="4"/>
                    <a:pt x="114" y="7"/>
                    <a:pt x="111" y="10"/>
                  </a:cubicBezTo>
                  <a:cubicBezTo>
                    <a:pt x="9" y="27"/>
                    <a:pt x="0" y="94"/>
                    <a:pt x="0" y="94"/>
                  </a:cubicBezTo>
                  <a:cubicBezTo>
                    <a:pt x="71" y="36"/>
                    <a:pt x="152" y="32"/>
                    <a:pt x="152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6" y="32"/>
                    <a:pt x="159" y="32"/>
                  </a:cubicBezTo>
                  <a:cubicBezTo>
                    <a:pt x="163" y="32"/>
                    <a:pt x="167" y="33"/>
                    <a:pt x="171" y="33"/>
                  </a:cubicBezTo>
                  <a:cubicBezTo>
                    <a:pt x="175" y="33"/>
                    <a:pt x="180" y="33"/>
                    <a:pt x="184" y="33"/>
                  </a:cubicBezTo>
                  <a:cubicBezTo>
                    <a:pt x="189" y="33"/>
                    <a:pt x="193" y="34"/>
                    <a:pt x="198" y="34"/>
                  </a:cubicBezTo>
                  <a:cubicBezTo>
                    <a:pt x="203" y="35"/>
                    <a:pt x="207" y="35"/>
                    <a:pt x="212" y="35"/>
                  </a:cubicBezTo>
                  <a:cubicBezTo>
                    <a:pt x="217" y="36"/>
                    <a:pt x="222" y="37"/>
                    <a:pt x="227" y="37"/>
                  </a:cubicBezTo>
                  <a:cubicBezTo>
                    <a:pt x="232" y="38"/>
                    <a:pt x="237" y="39"/>
                    <a:pt x="243" y="40"/>
                  </a:cubicBezTo>
                  <a:cubicBezTo>
                    <a:pt x="248" y="41"/>
                    <a:pt x="253" y="42"/>
                    <a:pt x="258" y="43"/>
                  </a:cubicBezTo>
                  <a:cubicBezTo>
                    <a:pt x="264" y="44"/>
                    <a:pt x="269" y="45"/>
                    <a:pt x="274" y="46"/>
                  </a:cubicBezTo>
                  <a:cubicBezTo>
                    <a:pt x="280" y="47"/>
                    <a:pt x="285" y="49"/>
                    <a:pt x="291" y="50"/>
                  </a:cubicBezTo>
                  <a:cubicBezTo>
                    <a:pt x="296" y="52"/>
                    <a:pt x="302" y="53"/>
                    <a:pt x="307" y="55"/>
                  </a:cubicBezTo>
                  <a:cubicBezTo>
                    <a:pt x="313" y="56"/>
                    <a:pt x="319" y="58"/>
                    <a:pt x="324" y="60"/>
                  </a:cubicBezTo>
                  <a:cubicBezTo>
                    <a:pt x="330" y="62"/>
                    <a:pt x="336" y="64"/>
                    <a:pt x="341" y="65"/>
                  </a:cubicBezTo>
                  <a:cubicBezTo>
                    <a:pt x="347" y="67"/>
                    <a:pt x="353" y="70"/>
                    <a:pt x="358" y="72"/>
                  </a:cubicBezTo>
                  <a:cubicBezTo>
                    <a:pt x="370" y="77"/>
                    <a:pt x="381" y="81"/>
                    <a:pt x="392" y="86"/>
                  </a:cubicBezTo>
                  <a:cubicBezTo>
                    <a:pt x="398" y="89"/>
                    <a:pt x="404" y="92"/>
                    <a:pt x="409" y="94"/>
                  </a:cubicBezTo>
                  <a:cubicBezTo>
                    <a:pt x="415" y="97"/>
                    <a:pt x="421" y="100"/>
                    <a:pt x="426" y="103"/>
                  </a:cubicBezTo>
                  <a:cubicBezTo>
                    <a:pt x="438" y="109"/>
                    <a:pt x="449" y="115"/>
                    <a:pt x="460" y="121"/>
                  </a:cubicBezTo>
                  <a:cubicBezTo>
                    <a:pt x="464" y="124"/>
                    <a:pt x="464" y="124"/>
                    <a:pt x="464" y="124"/>
                  </a:cubicBezTo>
                  <a:cubicBezTo>
                    <a:pt x="468" y="126"/>
                    <a:pt x="468" y="126"/>
                    <a:pt x="468" y="126"/>
                  </a:cubicBezTo>
                  <a:cubicBezTo>
                    <a:pt x="471" y="128"/>
                    <a:pt x="474" y="130"/>
                    <a:pt x="477" y="131"/>
                  </a:cubicBezTo>
                  <a:cubicBezTo>
                    <a:pt x="483" y="134"/>
                    <a:pt x="489" y="137"/>
                    <a:pt x="496" y="139"/>
                  </a:cubicBezTo>
                  <a:cubicBezTo>
                    <a:pt x="508" y="144"/>
                    <a:pt x="520" y="148"/>
                    <a:pt x="533" y="151"/>
                  </a:cubicBezTo>
                  <a:cubicBezTo>
                    <a:pt x="558" y="158"/>
                    <a:pt x="584" y="160"/>
                    <a:pt x="609" y="160"/>
                  </a:cubicBezTo>
                  <a:cubicBezTo>
                    <a:pt x="633" y="160"/>
                    <a:pt x="657" y="157"/>
                    <a:pt x="679" y="152"/>
                  </a:cubicBezTo>
                  <a:cubicBezTo>
                    <a:pt x="701" y="147"/>
                    <a:pt x="721" y="140"/>
                    <a:pt x="739" y="132"/>
                  </a:cubicBezTo>
                  <a:cubicBezTo>
                    <a:pt x="743" y="130"/>
                    <a:pt x="748" y="128"/>
                    <a:pt x="752" y="126"/>
                  </a:cubicBezTo>
                  <a:cubicBezTo>
                    <a:pt x="756" y="124"/>
                    <a:pt x="760" y="122"/>
                    <a:pt x="764" y="120"/>
                  </a:cubicBezTo>
                  <a:cubicBezTo>
                    <a:pt x="772" y="117"/>
                    <a:pt x="779" y="112"/>
                    <a:pt x="786" y="108"/>
                  </a:cubicBezTo>
                  <a:cubicBezTo>
                    <a:pt x="800" y="100"/>
                    <a:pt x="811" y="93"/>
                    <a:pt x="821" y="86"/>
                  </a:cubicBezTo>
                  <a:cubicBezTo>
                    <a:pt x="830" y="80"/>
                    <a:pt x="837" y="74"/>
                    <a:pt x="842" y="71"/>
                  </a:cubicBezTo>
                  <a:cubicBezTo>
                    <a:pt x="846" y="67"/>
                    <a:pt x="849" y="65"/>
                    <a:pt x="849" y="65"/>
                  </a:cubicBezTo>
                  <a:cubicBezTo>
                    <a:pt x="849" y="65"/>
                    <a:pt x="846" y="67"/>
                    <a:pt x="841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951" y="2328530"/>
              <a:ext cx="3539025" cy="4529470"/>
            </a:xfrm>
            <a:prstGeom prst="rect">
              <a:avLst/>
            </a:prstGeom>
          </p:spPr>
        </p:pic>
        <p:sp>
          <p:nvSpPr>
            <p:cNvPr id="12" name="Freeform 7"/>
            <p:cNvSpPr>
              <a:spLocks/>
            </p:cNvSpPr>
            <p:nvPr/>
          </p:nvSpPr>
          <p:spPr bwMode="auto">
            <a:xfrm rot="19520372">
              <a:off x="1518446" y="3766406"/>
              <a:ext cx="2251075" cy="520700"/>
            </a:xfrm>
            <a:custGeom>
              <a:avLst/>
              <a:gdLst>
                <a:gd name="T0" fmla="*/ 599 w 599"/>
                <a:gd name="T1" fmla="*/ 1 h 138"/>
                <a:gd name="T2" fmla="*/ 599 w 599"/>
                <a:gd name="T3" fmla="*/ 4 h 138"/>
                <a:gd name="T4" fmla="*/ 598 w 599"/>
                <a:gd name="T5" fmla="*/ 10 h 138"/>
                <a:gd name="T6" fmla="*/ 591 w 599"/>
                <a:gd name="T7" fmla="*/ 34 h 138"/>
                <a:gd name="T8" fmla="*/ 574 w 599"/>
                <a:gd name="T9" fmla="*/ 65 h 138"/>
                <a:gd name="T10" fmla="*/ 540 w 599"/>
                <a:gd name="T11" fmla="*/ 97 h 138"/>
                <a:gd name="T12" fmla="*/ 493 w 599"/>
                <a:gd name="T13" fmla="*/ 121 h 138"/>
                <a:gd name="T14" fmla="*/ 437 w 599"/>
                <a:gd name="T15" fmla="*/ 134 h 138"/>
                <a:gd name="T16" fmla="*/ 407 w 599"/>
                <a:gd name="T17" fmla="*/ 137 h 138"/>
                <a:gd name="T18" fmla="*/ 377 w 599"/>
                <a:gd name="T19" fmla="*/ 138 h 138"/>
                <a:gd name="T20" fmla="*/ 346 w 599"/>
                <a:gd name="T21" fmla="*/ 137 h 138"/>
                <a:gd name="T22" fmla="*/ 316 w 599"/>
                <a:gd name="T23" fmla="*/ 135 h 138"/>
                <a:gd name="T24" fmla="*/ 285 w 599"/>
                <a:gd name="T25" fmla="*/ 131 h 138"/>
                <a:gd name="T26" fmla="*/ 255 w 599"/>
                <a:gd name="T27" fmla="*/ 125 h 138"/>
                <a:gd name="T28" fmla="*/ 225 w 599"/>
                <a:gd name="T29" fmla="*/ 119 h 138"/>
                <a:gd name="T30" fmla="*/ 197 w 599"/>
                <a:gd name="T31" fmla="*/ 112 h 138"/>
                <a:gd name="T32" fmla="*/ 144 w 599"/>
                <a:gd name="T33" fmla="*/ 98 h 138"/>
                <a:gd name="T34" fmla="*/ 96 w 599"/>
                <a:gd name="T35" fmla="*/ 84 h 138"/>
                <a:gd name="T36" fmla="*/ 57 w 599"/>
                <a:gd name="T37" fmla="*/ 72 h 138"/>
                <a:gd name="T38" fmla="*/ 26 w 599"/>
                <a:gd name="T39" fmla="*/ 62 h 138"/>
                <a:gd name="T40" fmla="*/ 0 w 599"/>
                <a:gd name="T41" fmla="*/ 54 h 138"/>
                <a:gd name="T42" fmla="*/ 27 w 599"/>
                <a:gd name="T43" fmla="*/ 61 h 138"/>
                <a:gd name="T44" fmla="*/ 58 w 599"/>
                <a:gd name="T45" fmla="*/ 69 h 138"/>
                <a:gd name="T46" fmla="*/ 98 w 599"/>
                <a:gd name="T47" fmla="*/ 79 h 138"/>
                <a:gd name="T48" fmla="*/ 146 w 599"/>
                <a:gd name="T49" fmla="*/ 90 h 138"/>
                <a:gd name="T50" fmla="*/ 199 w 599"/>
                <a:gd name="T51" fmla="*/ 101 h 138"/>
                <a:gd name="T52" fmla="*/ 228 w 599"/>
                <a:gd name="T53" fmla="*/ 106 h 138"/>
                <a:gd name="T54" fmla="*/ 257 w 599"/>
                <a:gd name="T55" fmla="*/ 111 h 138"/>
                <a:gd name="T56" fmla="*/ 287 w 599"/>
                <a:gd name="T57" fmla="*/ 115 h 138"/>
                <a:gd name="T58" fmla="*/ 316 w 599"/>
                <a:gd name="T59" fmla="*/ 117 h 138"/>
                <a:gd name="T60" fmla="*/ 347 w 599"/>
                <a:gd name="T61" fmla="*/ 117 h 138"/>
                <a:gd name="T62" fmla="*/ 376 w 599"/>
                <a:gd name="T63" fmla="*/ 117 h 138"/>
                <a:gd name="T64" fmla="*/ 405 w 599"/>
                <a:gd name="T65" fmla="*/ 114 h 138"/>
                <a:gd name="T66" fmla="*/ 433 w 599"/>
                <a:gd name="T67" fmla="*/ 110 h 138"/>
                <a:gd name="T68" fmla="*/ 483 w 599"/>
                <a:gd name="T69" fmla="*/ 95 h 138"/>
                <a:gd name="T70" fmla="*/ 522 w 599"/>
                <a:gd name="T71" fmla="*/ 73 h 138"/>
                <a:gd name="T72" fmla="*/ 547 w 599"/>
                <a:gd name="T73" fmla="*/ 46 h 138"/>
                <a:gd name="T74" fmla="*/ 559 w 599"/>
                <a:gd name="T75" fmla="*/ 22 h 138"/>
                <a:gd name="T76" fmla="*/ 563 w 599"/>
                <a:gd name="T77" fmla="*/ 5 h 138"/>
                <a:gd name="T78" fmla="*/ 563 w 599"/>
                <a:gd name="T79" fmla="*/ 1 h 138"/>
                <a:gd name="T80" fmla="*/ 563 w 599"/>
                <a:gd name="T81" fmla="*/ 0 h 138"/>
                <a:gd name="T82" fmla="*/ 599 w 599"/>
                <a:gd name="T83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9" h="138">
                  <a:moveTo>
                    <a:pt x="599" y="1"/>
                  </a:moveTo>
                  <a:cubicBezTo>
                    <a:pt x="599" y="1"/>
                    <a:pt x="599" y="2"/>
                    <a:pt x="599" y="4"/>
                  </a:cubicBezTo>
                  <a:cubicBezTo>
                    <a:pt x="599" y="5"/>
                    <a:pt x="598" y="7"/>
                    <a:pt x="598" y="10"/>
                  </a:cubicBezTo>
                  <a:cubicBezTo>
                    <a:pt x="597" y="16"/>
                    <a:pt x="595" y="24"/>
                    <a:pt x="591" y="34"/>
                  </a:cubicBezTo>
                  <a:cubicBezTo>
                    <a:pt x="588" y="43"/>
                    <a:pt x="582" y="54"/>
                    <a:pt x="574" y="65"/>
                  </a:cubicBezTo>
                  <a:cubicBezTo>
                    <a:pt x="565" y="77"/>
                    <a:pt x="554" y="88"/>
                    <a:pt x="540" y="97"/>
                  </a:cubicBezTo>
                  <a:cubicBezTo>
                    <a:pt x="526" y="107"/>
                    <a:pt x="510" y="115"/>
                    <a:pt x="493" y="121"/>
                  </a:cubicBezTo>
                  <a:cubicBezTo>
                    <a:pt x="475" y="127"/>
                    <a:pt x="456" y="132"/>
                    <a:pt x="437" y="134"/>
                  </a:cubicBezTo>
                  <a:cubicBezTo>
                    <a:pt x="427" y="136"/>
                    <a:pt x="417" y="136"/>
                    <a:pt x="407" y="137"/>
                  </a:cubicBezTo>
                  <a:cubicBezTo>
                    <a:pt x="397" y="138"/>
                    <a:pt x="387" y="138"/>
                    <a:pt x="377" y="138"/>
                  </a:cubicBezTo>
                  <a:cubicBezTo>
                    <a:pt x="366" y="138"/>
                    <a:pt x="356" y="137"/>
                    <a:pt x="346" y="137"/>
                  </a:cubicBezTo>
                  <a:cubicBezTo>
                    <a:pt x="336" y="136"/>
                    <a:pt x="326" y="136"/>
                    <a:pt x="316" y="135"/>
                  </a:cubicBezTo>
                  <a:cubicBezTo>
                    <a:pt x="305" y="134"/>
                    <a:pt x="295" y="132"/>
                    <a:pt x="285" y="131"/>
                  </a:cubicBezTo>
                  <a:cubicBezTo>
                    <a:pt x="274" y="129"/>
                    <a:pt x="264" y="127"/>
                    <a:pt x="255" y="125"/>
                  </a:cubicBezTo>
                  <a:cubicBezTo>
                    <a:pt x="245" y="123"/>
                    <a:pt x="235" y="121"/>
                    <a:pt x="225" y="119"/>
                  </a:cubicBezTo>
                  <a:cubicBezTo>
                    <a:pt x="216" y="117"/>
                    <a:pt x="206" y="115"/>
                    <a:pt x="197" y="112"/>
                  </a:cubicBezTo>
                  <a:cubicBezTo>
                    <a:pt x="179" y="107"/>
                    <a:pt x="161" y="103"/>
                    <a:pt x="144" y="98"/>
                  </a:cubicBezTo>
                  <a:cubicBezTo>
                    <a:pt x="127" y="93"/>
                    <a:pt x="111" y="89"/>
                    <a:pt x="96" y="84"/>
                  </a:cubicBezTo>
                  <a:cubicBezTo>
                    <a:pt x="82" y="80"/>
                    <a:pt x="69" y="76"/>
                    <a:pt x="57" y="72"/>
                  </a:cubicBezTo>
                  <a:cubicBezTo>
                    <a:pt x="45" y="68"/>
                    <a:pt x="35" y="65"/>
                    <a:pt x="26" y="62"/>
                  </a:cubicBezTo>
                  <a:cubicBezTo>
                    <a:pt x="9" y="57"/>
                    <a:pt x="0" y="54"/>
                    <a:pt x="0" y="54"/>
                  </a:cubicBezTo>
                  <a:cubicBezTo>
                    <a:pt x="0" y="54"/>
                    <a:pt x="9" y="57"/>
                    <a:pt x="27" y="61"/>
                  </a:cubicBezTo>
                  <a:cubicBezTo>
                    <a:pt x="35" y="63"/>
                    <a:pt x="46" y="66"/>
                    <a:pt x="58" y="69"/>
                  </a:cubicBezTo>
                  <a:cubicBezTo>
                    <a:pt x="70" y="72"/>
                    <a:pt x="83" y="76"/>
                    <a:pt x="98" y="79"/>
                  </a:cubicBezTo>
                  <a:cubicBezTo>
                    <a:pt x="113" y="82"/>
                    <a:pt x="129" y="86"/>
                    <a:pt x="146" y="90"/>
                  </a:cubicBezTo>
                  <a:cubicBezTo>
                    <a:pt x="163" y="94"/>
                    <a:pt x="181" y="97"/>
                    <a:pt x="199" y="101"/>
                  </a:cubicBezTo>
                  <a:cubicBezTo>
                    <a:pt x="209" y="103"/>
                    <a:pt x="218" y="104"/>
                    <a:pt x="228" y="106"/>
                  </a:cubicBezTo>
                  <a:cubicBezTo>
                    <a:pt x="237" y="108"/>
                    <a:pt x="247" y="110"/>
                    <a:pt x="257" y="111"/>
                  </a:cubicBezTo>
                  <a:cubicBezTo>
                    <a:pt x="267" y="112"/>
                    <a:pt x="277" y="113"/>
                    <a:pt x="287" y="115"/>
                  </a:cubicBezTo>
                  <a:cubicBezTo>
                    <a:pt x="297" y="115"/>
                    <a:pt x="307" y="116"/>
                    <a:pt x="316" y="117"/>
                  </a:cubicBezTo>
                  <a:cubicBezTo>
                    <a:pt x="326" y="117"/>
                    <a:pt x="336" y="117"/>
                    <a:pt x="347" y="117"/>
                  </a:cubicBezTo>
                  <a:cubicBezTo>
                    <a:pt x="356" y="117"/>
                    <a:pt x="366" y="117"/>
                    <a:pt x="376" y="117"/>
                  </a:cubicBezTo>
                  <a:cubicBezTo>
                    <a:pt x="386" y="116"/>
                    <a:pt x="396" y="115"/>
                    <a:pt x="405" y="114"/>
                  </a:cubicBezTo>
                  <a:cubicBezTo>
                    <a:pt x="414" y="113"/>
                    <a:pt x="424" y="112"/>
                    <a:pt x="433" y="110"/>
                  </a:cubicBezTo>
                  <a:cubicBezTo>
                    <a:pt x="451" y="107"/>
                    <a:pt x="468" y="102"/>
                    <a:pt x="483" y="95"/>
                  </a:cubicBezTo>
                  <a:cubicBezTo>
                    <a:pt x="498" y="89"/>
                    <a:pt x="511" y="81"/>
                    <a:pt x="522" y="73"/>
                  </a:cubicBezTo>
                  <a:cubicBezTo>
                    <a:pt x="533" y="64"/>
                    <a:pt x="541" y="55"/>
                    <a:pt x="547" y="46"/>
                  </a:cubicBezTo>
                  <a:cubicBezTo>
                    <a:pt x="553" y="37"/>
                    <a:pt x="557" y="29"/>
                    <a:pt x="559" y="22"/>
                  </a:cubicBezTo>
                  <a:cubicBezTo>
                    <a:pt x="561" y="15"/>
                    <a:pt x="562" y="9"/>
                    <a:pt x="563" y="5"/>
                  </a:cubicBezTo>
                  <a:cubicBezTo>
                    <a:pt x="563" y="3"/>
                    <a:pt x="563" y="2"/>
                    <a:pt x="563" y="1"/>
                  </a:cubicBezTo>
                  <a:cubicBezTo>
                    <a:pt x="563" y="1"/>
                    <a:pt x="563" y="0"/>
                    <a:pt x="563" y="0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 rot="19202196">
              <a:off x="6819488" y="2776002"/>
              <a:ext cx="10230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39C12"/>
                  </a:solidFill>
                  <a:effectLst/>
                  <a:uLnTx/>
                  <a:uFillTx/>
                  <a:latin typeface="Calibri"/>
                  <a:cs typeface="B Nazanin" panose="00000400000000000000" pitchFamily="2" charset="-78"/>
                </a:rPr>
                <a:t>هیجان</a:t>
              </a:r>
              <a:endPara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F39C12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684DDF-6B67-48B0-87DE-18492929C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758" y="4217538"/>
              <a:ext cx="1497561" cy="132694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811AD0-1FBD-49CD-B6D6-D99CD53966A7}"/>
                </a:ext>
              </a:extLst>
            </p:cNvPr>
            <p:cNvSpPr txBox="1"/>
            <p:nvPr/>
          </p:nvSpPr>
          <p:spPr>
            <a:xfrm rot="1959904">
              <a:off x="3640151" y="3505256"/>
              <a:ext cx="915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3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منطق</a:t>
              </a:r>
              <a:endParaRPr lang="id-ID" sz="16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5A50C2-2E32-47FC-BE69-F100EEF02CA7}"/>
                </a:ext>
              </a:extLst>
            </p:cNvPr>
            <p:cNvSpPr/>
            <p:nvPr/>
          </p:nvSpPr>
          <p:spPr>
            <a:xfrm>
              <a:off x="8913284" y="1676953"/>
              <a:ext cx="26757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دانش از طریق آشنایی </a:t>
              </a:r>
              <a:endPara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844476-6A5D-460B-86A1-8240840BE0B2}"/>
                </a:ext>
              </a:extLst>
            </p:cNvPr>
            <p:cNvSpPr/>
            <p:nvPr/>
          </p:nvSpPr>
          <p:spPr>
            <a:xfrm>
              <a:off x="1016619" y="1994656"/>
              <a:ext cx="26853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8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دانش از طریق توصیف </a:t>
              </a:r>
              <a:endPara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F37D6F8D-3E53-42BB-8E5F-85755A392650}"/>
                </a:ext>
              </a:extLst>
            </p:cNvPr>
            <p:cNvSpPr>
              <a:spLocks/>
            </p:cNvSpPr>
            <p:nvPr/>
          </p:nvSpPr>
          <p:spPr bwMode="auto">
            <a:xfrm rot="20478246">
              <a:off x="1797118" y="2355876"/>
              <a:ext cx="3044825" cy="923925"/>
            </a:xfrm>
            <a:custGeom>
              <a:avLst/>
              <a:gdLst>
                <a:gd name="T0" fmla="*/ 787 w 810"/>
                <a:gd name="T1" fmla="*/ 129 h 245"/>
                <a:gd name="T2" fmla="*/ 765 w 810"/>
                <a:gd name="T3" fmla="*/ 133 h 245"/>
                <a:gd name="T4" fmla="*/ 742 w 810"/>
                <a:gd name="T5" fmla="*/ 135 h 245"/>
                <a:gd name="T6" fmla="*/ 719 w 810"/>
                <a:gd name="T7" fmla="*/ 137 h 245"/>
                <a:gd name="T8" fmla="*/ 689 w 810"/>
                <a:gd name="T9" fmla="*/ 138 h 245"/>
                <a:gd name="T10" fmla="*/ 658 w 810"/>
                <a:gd name="T11" fmla="*/ 138 h 245"/>
                <a:gd name="T12" fmla="*/ 598 w 810"/>
                <a:gd name="T13" fmla="*/ 134 h 245"/>
                <a:gd name="T14" fmla="*/ 537 w 810"/>
                <a:gd name="T15" fmla="*/ 128 h 245"/>
                <a:gd name="T16" fmla="*/ 522 w 810"/>
                <a:gd name="T17" fmla="*/ 126 h 245"/>
                <a:gd name="T18" fmla="*/ 505 w 810"/>
                <a:gd name="T19" fmla="*/ 124 h 245"/>
                <a:gd name="T20" fmla="*/ 472 w 810"/>
                <a:gd name="T21" fmla="*/ 126 h 245"/>
                <a:gd name="T22" fmla="*/ 408 w 810"/>
                <a:gd name="T23" fmla="*/ 153 h 245"/>
                <a:gd name="T24" fmla="*/ 389 w 810"/>
                <a:gd name="T25" fmla="*/ 165 h 245"/>
                <a:gd name="T26" fmla="*/ 374 w 810"/>
                <a:gd name="T27" fmla="*/ 144 h 245"/>
                <a:gd name="T28" fmla="*/ 357 w 810"/>
                <a:gd name="T29" fmla="*/ 125 h 245"/>
                <a:gd name="T30" fmla="*/ 332 w 810"/>
                <a:gd name="T31" fmla="*/ 104 h 245"/>
                <a:gd name="T32" fmla="*/ 297 w 810"/>
                <a:gd name="T33" fmla="*/ 82 h 245"/>
                <a:gd name="T34" fmla="*/ 276 w 810"/>
                <a:gd name="T35" fmla="*/ 70 h 245"/>
                <a:gd name="T36" fmla="*/ 232 w 810"/>
                <a:gd name="T37" fmla="*/ 51 h 245"/>
                <a:gd name="T38" fmla="*/ 186 w 810"/>
                <a:gd name="T39" fmla="*/ 36 h 245"/>
                <a:gd name="T40" fmla="*/ 171 w 810"/>
                <a:gd name="T41" fmla="*/ 31 h 245"/>
                <a:gd name="T42" fmla="*/ 140 w 810"/>
                <a:gd name="T43" fmla="*/ 23 h 245"/>
                <a:gd name="T44" fmla="*/ 94 w 810"/>
                <a:gd name="T45" fmla="*/ 13 h 245"/>
                <a:gd name="T46" fmla="*/ 63 w 810"/>
                <a:gd name="T47" fmla="*/ 8 h 245"/>
                <a:gd name="T48" fmla="*/ 0 w 810"/>
                <a:gd name="T49" fmla="*/ 0 h 245"/>
                <a:gd name="T50" fmla="*/ 61 w 810"/>
                <a:gd name="T51" fmla="*/ 17 h 245"/>
                <a:gd name="T52" fmla="*/ 91 w 810"/>
                <a:gd name="T53" fmla="*/ 25 h 245"/>
                <a:gd name="T54" fmla="*/ 150 w 810"/>
                <a:gd name="T55" fmla="*/ 45 h 245"/>
                <a:gd name="T56" fmla="*/ 172 w 810"/>
                <a:gd name="T57" fmla="*/ 53 h 245"/>
                <a:gd name="T58" fmla="*/ 208 w 810"/>
                <a:gd name="T59" fmla="*/ 67 h 245"/>
                <a:gd name="T60" fmla="*/ 236 w 810"/>
                <a:gd name="T61" fmla="*/ 80 h 245"/>
                <a:gd name="T62" fmla="*/ 276 w 810"/>
                <a:gd name="T63" fmla="*/ 102 h 245"/>
                <a:gd name="T64" fmla="*/ 289 w 810"/>
                <a:gd name="T65" fmla="*/ 110 h 245"/>
                <a:gd name="T66" fmla="*/ 325 w 810"/>
                <a:gd name="T67" fmla="*/ 137 h 245"/>
                <a:gd name="T68" fmla="*/ 345 w 810"/>
                <a:gd name="T69" fmla="*/ 158 h 245"/>
                <a:gd name="T70" fmla="*/ 354 w 810"/>
                <a:gd name="T71" fmla="*/ 169 h 245"/>
                <a:gd name="T72" fmla="*/ 368 w 810"/>
                <a:gd name="T73" fmla="*/ 193 h 245"/>
                <a:gd name="T74" fmla="*/ 372 w 810"/>
                <a:gd name="T75" fmla="*/ 232 h 245"/>
                <a:gd name="T76" fmla="*/ 372 w 810"/>
                <a:gd name="T77" fmla="*/ 242 h 245"/>
                <a:gd name="T78" fmla="*/ 405 w 810"/>
                <a:gd name="T79" fmla="*/ 245 h 245"/>
                <a:gd name="T80" fmla="*/ 407 w 810"/>
                <a:gd name="T81" fmla="*/ 234 h 245"/>
                <a:gd name="T82" fmla="*/ 414 w 810"/>
                <a:gd name="T83" fmla="*/ 196 h 245"/>
                <a:gd name="T84" fmla="*/ 476 w 810"/>
                <a:gd name="T85" fmla="*/ 155 h 245"/>
                <a:gd name="T86" fmla="*/ 490 w 810"/>
                <a:gd name="T87" fmla="*/ 153 h 245"/>
                <a:gd name="T88" fmla="*/ 512 w 810"/>
                <a:gd name="T89" fmla="*/ 152 h 245"/>
                <a:gd name="T90" fmla="*/ 523 w 810"/>
                <a:gd name="T91" fmla="*/ 153 h 245"/>
                <a:gd name="T92" fmla="*/ 526 w 810"/>
                <a:gd name="T93" fmla="*/ 153 h 245"/>
                <a:gd name="T94" fmla="*/ 527 w 810"/>
                <a:gd name="T95" fmla="*/ 153 h 245"/>
                <a:gd name="T96" fmla="*/ 526 w 810"/>
                <a:gd name="T97" fmla="*/ 153 h 245"/>
                <a:gd name="T98" fmla="*/ 565 w 810"/>
                <a:gd name="T99" fmla="*/ 156 h 245"/>
                <a:gd name="T100" fmla="*/ 628 w 810"/>
                <a:gd name="T101" fmla="*/ 157 h 245"/>
                <a:gd name="T102" fmla="*/ 690 w 810"/>
                <a:gd name="T103" fmla="*/ 153 h 245"/>
                <a:gd name="T104" fmla="*/ 721 w 810"/>
                <a:gd name="T105" fmla="*/ 149 h 245"/>
                <a:gd name="T106" fmla="*/ 744 w 810"/>
                <a:gd name="T107" fmla="*/ 145 h 245"/>
                <a:gd name="T108" fmla="*/ 766 w 810"/>
                <a:gd name="T109" fmla="*/ 140 h 245"/>
                <a:gd name="T110" fmla="*/ 789 w 810"/>
                <a:gd name="T111" fmla="*/ 133 h 245"/>
                <a:gd name="T112" fmla="*/ 810 w 810"/>
                <a:gd name="T113" fmla="*/ 12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0" h="245">
                  <a:moveTo>
                    <a:pt x="795" y="127"/>
                  </a:moveTo>
                  <a:cubicBezTo>
                    <a:pt x="787" y="129"/>
                    <a:pt x="787" y="129"/>
                    <a:pt x="787" y="129"/>
                  </a:cubicBezTo>
                  <a:cubicBezTo>
                    <a:pt x="780" y="130"/>
                    <a:pt x="780" y="130"/>
                    <a:pt x="780" y="130"/>
                  </a:cubicBezTo>
                  <a:cubicBezTo>
                    <a:pt x="765" y="133"/>
                    <a:pt x="765" y="133"/>
                    <a:pt x="765" y="133"/>
                  </a:cubicBezTo>
                  <a:cubicBezTo>
                    <a:pt x="750" y="135"/>
                    <a:pt x="750" y="135"/>
                    <a:pt x="750" y="135"/>
                  </a:cubicBezTo>
                  <a:cubicBezTo>
                    <a:pt x="742" y="135"/>
                    <a:pt x="742" y="135"/>
                    <a:pt x="742" y="135"/>
                  </a:cubicBezTo>
                  <a:cubicBezTo>
                    <a:pt x="734" y="136"/>
                    <a:pt x="734" y="136"/>
                    <a:pt x="734" y="136"/>
                  </a:cubicBezTo>
                  <a:cubicBezTo>
                    <a:pt x="719" y="137"/>
                    <a:pt x="719" y="137"/>
                    <a:pt x="719" y="137"/>
                  </a:cubicBezTo>
                  <a:cubicBezTo>
                    <a:pt x="714" y="137"/>
                    <a:pt x="709" y="138"/>
                    <a:pt x="704" y="138"/>
                  </a:cubicBezTo>
                  <a:cubicBezTo>
                    <a:pt x="699" y="138"/>
                    <a:pt x="694" y="138"/>
                    <a:pt x="689" y="138"/>
                  </a:cubicBezTo>
                  <a:cubicBezTo>
                    <a:pt x="674" y="138"/>
                    <a:pt x="674" y="138"/>
                    <a:pt x="674" y="138"/>
                  </a:cubicBezTo>
                  <a:cubicBezTo>
                    <a:pt x="668" y="138"/>
                    <a:pt x="663" y="138"/>
                    <a:pt x="658" y="138"/>
                  </a:cubicBezTo>
                  <a:cubicBezTo>
                    <a:pt x="648" y="138"/>
                    <a:pt x="638" y="137"/>
                    <a:pt x="628" y="137"/>
                  </a:cubicBezTo>
                  <a:cubicBezTo>
                    <a:pt x="618" y="136"/>
                    <a:pt x="608" y="135"/>
                    <a:pt x="598" y="134"/>
                  </a:cubicBezTo>
                  <a:cubicBezTo>
                    <a:pt x="587" y="134"/>
                    <a:pt x="577" y="133"/>
                    <a:pt x="567" y="132"/>
                  </a:cubicBezTo>
                  <a:cubicBezTo>
                    <a:pt x="557" y="130"/>
                    <a:pt x="547" y="129"/>
                    <a:pt x="537" y="128"/>
                  </a:cubicBezTo>
                  <a:cubicBezTo>
                    <a:pt x="530" y="127"/>
                    <a:pt x="530" y="127"/>
                    <a:pt x="530" y="127"/>
                  </a:cubicBezTo>
                  <a:cubicBezTo>
                    <a:pt x="522" y="126"/>
                    <a:pt x="522" y="126"/>
                    <a:pt x="522" y="126"/>
                  </a:cubicBezTo>
                  <a:cubicBezTo>
                    <a:pt x="519" y="125"/>
                    <a:pt x="517" y="125"/>
                    <a:pt x="514" y="125"/>
                  </a:cubicBezTo>
                  <a:cubicBezTo>
                    <a:pt x="505" y="124"/>
                    <a:pt x="505" y="124"/>
                    <a:pt x="505" y="124"/>
                  </a:cubicBezTo>
                  <a:cubicBezTo>
                    <a:pt x="500" y="124"/>
                    <a:pt x="494" y="124"/>
                    <a:pt x="489" y="124"/>
                  </a:cubicBezTo>
                  <a:cubicBezTo>
                    <a:pt x="483" y="125"/>
                    <a:pt x="478" y="125"/>
                    <a:pt x="472" y="126"/>
                  </a:cubicBezTo>
                  <a:cubicBezTo>
                    <a:pt x="461" y="127"/>
                    <a:pt x="450" y="130"/>
                    <a:pt x="439" y="134"/>
                  </a:cubicBezTo>
                  <a:cubicBezTo>
                    <a:pt x="428" y="139"/>
                    <a:pt x="417" y="145"/>
                    <a:pt x="408" y="153"/>
                  </a:cubicBezTo>
                  <a:cubicBezTo>
                    <a:pt x="402" y="159"/>
                    <a:pt x="397" y="165"/>
                    <a:pt x="392" y="172"/>
                  </a:cubicBezTo>
                  <a:cubicBezTo>
                    <a:pt x="391" y="170"/>
                    <a:pt x="390" y="167"/>
                    <a:pt x="389" y="165"/>
                  </a:cubicBezTo>
                  <a:cubicBezTo>
                    <a:pt x="386" y="160"/>
                    <a:pt x="383" y="155"/>
                    <a:pt x="379" y="151"/>
                  </a:cubicBezTo>
                  <a:cubicBezTo>
                    <a:pt x="378" y="149"/>
                    <a:pt x="376" y="146"/>
                    <a:pt x="374" y="144"/>
                  </a:cubicBezTo>
                  <a:cubicBezTo>
                    <a:pt x="369" y="137"/>
                    <a:pt x="369" y="137"/>
                    <a:pt x="369" y="137"/>
                  </a:cubicBezTo>
                  <a:cubicBezTo>
                    <a:pt x="365" y="133"/>
                    <a:pt x="361" y="129"/>
                    <a:pt x="357" y="125"/>
                  </a:cubicBezTo>
                  <a:cubicBezTo>
                    <a:pt x="353" y="121"/>
                    <a:pt x="349" y="118"/>
                    <a:pt x="345" y="114"/>
                  </a:cubicBezTo>
                  <a:cubicBezTo>
                    <a:pt x="340" y="110"/>
                    <a:pt x="336" y="107"/>
                    <a:pt x="332" y="104"/>
                  </a:cubicBezTo>
                  <a:cubicBezTo>
                    <a:pt x="323" y="97"/>
                    <a:pt x="314" y="91"/>
                    <a:pt x="304" y="86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5" y="80"/>
                    <a:pt x="293" y="79"/>
                    <a:pt x="290" y="78"/>
                  </a:cubicBezTo>
                  <a:cubicBezTo>
                    <a:pt x="285" y="75"/>
                    <a:pt x="281" y="73"/>
                    <a:pt x="276" y="70"/>
                  </a:cubicBezTo>
                  <a:cubicBezTo>
                    <a:pt x="266" y="66"/>
                    <a:pt x="256" y="61"/>
                    <a:pt x="246" y="57"/>
                  </a:cubicBezTo>
                  <a:cubicBezTo>
                    <a:pt x="241" y="55"/>
                    <a:pt x="237" y="53"/>
                    <a:pt x="232" y="51"/>
                  </a:cubicBezTo>
                  <a:cubicBezTo>
                    <a:pt x="217" y="45"/>
                    <a:pt x="217" y="45"/>
                    <a:pt x="217" y="45"/>
                  </a:cubicBezTo>
                  <a:cubicBezTo>
                    <a:pt x="207" y="42"/>
                    <a:pt x="196" y="39"/>
                    <a:pt x="186" y="36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0" y="26"/>
                    <a:pt x="145" y="24"/>
                    <a:pt x="140" y="23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14" y="17"/>
                    <a:pt x="104" y="15"/>
                    <a:pt x="94" y="1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52" y="6"/>
                    <a:pt x="42" y="5"/>
                    <a:pt x="31" y="3"/>
                  </a:cubicBezTo>
                  <a:cubicBezTo>
                    <a:pt x="21" y="2"/>
                    <a:pt x="10" y="1"/>
                    <a:pt x="0" y="0"/>
                  </a:cubicBezTo>
                  <a:cubicBezTo>
                    <a:pt x="10" y="3"/>
                    <a:pt x="20" y="6"/>
                    <a:pt x="30" y="8"/>
                  </a:cubicBezTo>
                  <a:cubicBezTo>
                    <a:pt x="41" y="11"/>
                    <a:pt x="51" y="14"/>
                    <a:pt x="61" y="17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1" y="29"/>
                    <a:pt x="111" y="31"/>
                    <a:pt x="121" y="35"/>
                  </a:cubicBezTo>
                  <a:cubicBezTo>
                    <a:pt x="130" y="38"/>
                    <a:pt x="140" y="41"/>
                    <a:pt x="150" y="45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9" y="59"/>
                    <a:pt x="199" y="63"/>
                    <a:pt x="208" y="67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45" y="84"/>
                    <a:pt x="254" y="89"/>
                    <a:pt x="263" y="94"/>
                  </a:cubicBezTo>
                  <a:cubicBezTo>
                    <a:pt x="268" y="96"/>
                    <a:pt x="272" y="99"/>
                    <a:pt x="276" y="102"/>
                  </a:cubicBezTo>
                  <a:cubicBezTo>
                    <a:pt x="279" y="103"/>
                    <a:pt x="281" y="104"/>
                    <a:pt x="283" y="106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8" y="115"/>
                    <a:pt x="306" y="121"/>
                    <a:pt x="314" y="127"/>
                  </a:cubicBezTo>
                  <a:cubicBezTo>
                    <a:pt x="317" y="130"/>
                    <a:pt x="321" y="133"/>
                    <a:pt x="325" y="137"/>
                  </a:cubicBezTo>
                  <a:cubicBezTo>
                    <a:pt x="329" y="140"/>
                    <a:pt x="332" y="143"/>
                    <a:pt x="336" y="147"/>
                  </a:cubicBezTo>
                  <a:cubicBezTo>
                    <a:pt x="339" y="151"/>
                    <a:pt x="343" y="154"/>
                    <a:pt x="345" y="158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1" y="165"/>
                    <a:pt x="353" y="167"/>
                    <a:pt x="354" y="169"/>
                  </a:cubicBezTo>
                  <a:cubicBezTo>
                    <a:pt x="357" y="173"/>
                    <a:pt x="359" y="177"/>
                    <a:pt x="362" y="181"/>
                  </a:cubicBezTo>
                  <a:cubicBezTo>
                    <a:pt x="364" y="185"/>
                    <a:pt x="366" y="189"/>
                    <a:pt x="368" y="193"/>
                  </a:cubicBezTo>
                  <a:cubicBezTo>
                    <a:pt x="371" y="201"/>
                    <a:pt x="373" y="209"/>
                    <a:pt x="374" y="217"/>
                  </a:cubicBezTo>
                  <a:cubicBezTo>
                    <a:pt x="373" y="222"/>
                    <a:pt x="373" y="227"/>
                    <a:pt x="372" y="232"/>
                  </a:cubicBezTo>
                  <a:cubicBezTo>
                    <a:pt x="372" y="235"/>
                    <a:pt x="372" y="238"/>
                    <a:pt x="372" y="241"/>
                  </a:cubicBezTo>
                  <a:cubicBezTo>
                    <a:pt x="372" y="241"/>
                    <a:pt x="372" y="241"/>
                    <a:pt x="372" y="242"/>
                  </a:cubicBezTo>
                  <a:cubicBezTo>
                    <a:pt x="376" y="241"/>
                    <a:pt x="380" y="240"/>
                    <a:pt x="385" y="240"/>
                  </a:cubicBezTo>
                  <a:cubicBezTo>
                    <a:pt x="392" y="240"/>
                    <a:pt x="399" y="242"/>
                    <a:pt x="405" y="245"/>
                  </a:cubicBezTo>
                  <a:cubicBezTo>
                    <a:pt x="405" y="244"/>
                    <a:pt x="406" y="244"/>
                    <a:pt x="406" y="244"/>
                  </a:cubicBezTo>
                  <a:cubicBezTo>
                    <a:pt x="406" y="240"/>
                    <a:pt x="406" y="237"/>
                    <a:pt x="407" y="234"/>
                  </a:cubicBezTo>
                  <a:cubicBezTo>
                    <a:pt x="407" y="229"/>
                    <a:pt x="407" y="224"/>
                    <a:pt x="406" y="218"/>
                  </a:cubicBezTo>
                  <a:cubicBezTo>
                    <a:pt x="408" y="211"/>
                    <a:pt x="411" y="203"/>
                    <a:pt x="414" y="196"/>
                  </a:cubicBezTo>
                  <a:cubicBezTo>
                    <a:pt x="422" y="181"/>
                    <a:pt x="435" y="169"/>
                    <a:pt x="451" y="162"/>
                  </a:cubicBezTo>
                  <a:cubicBezTo>
                    <a:pt x="459" y="159"/>
                    <a:pt x="467" y="156"/>
                    <a:pt x="476" y="155"/>
                  </a:cubicBezTo>
                  <a:cubicBezTo>
                    <a:pt x="479" y="154"/>
                    <a:pt x="481" y="154"/>
                    <a:pt x="483" y="154"/>
                  </a:cubicBezTo>
                  <a:cubicBezTo>
                    <a:pt x="490" y="153"/>
                    <a:pt x="490" y="153"/>
                    <a:pt x="490" y="153"/>
                  </a:cubicBezTo>
                  <a:cubicBezTo>
                    <a:pt x="495" y="153"/>
                    <a:pt x="500" y="152"/>
                    <a:pt x="505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4" y="152"/>
                    <a:pt x="517" y="153"/>
                    <a:pt x="519" y="153"/>
                  </a:cubicBezTo>
                  <a:cubicBezTo>
                    <a:pt x="523" y="153"/>
                    <a:pt x="523" y="153"/>
                    <a:pt x="523" y="153"/>
                  </a:cubicBezTo>
                  <a:cubicBezTo>
                    <a:pt x="525" y="153"/>
                    <a:pt x="525" y="153"/>
                    <a:pt x="525" y="153"/>
                  </a:cubicBezTo>
                  <a:cubicBezTo>
                    <a:pt x="526" y="153"/>
                    <a:pt x="526" y="153"/>
                    <a:pt x="526" y="153"/>
                  </a:cubicBezTo>
                  <a:cubicBezTo>
                    <a:pt x="526" y="153"/>
                    <a:pt x="526" y="153"/>
                    <a:pt x="526" y="153"/>
                  </a:cubicBezTo>
                  <a:cubicBezTo>
                    <a:pt x="527" y="153"/>
                    <a:pt x="527" y="153"/>
                    <a:pt x="527" y="153"/>
                  </a:cubicBezTo>
                  <a:cubicBezTo>
                    <a:pt x="527" y="153"/>
                    <a:pt x="527" y="153"/>
                    <a:pt x="527" y="153"/>
                  </a:cubicBezTo>
                  <a:cubicBezTo>
                    <a:pt x="526" y="153"/>
                    <a:pt x="527" y="154"/>
                    <a:pt x="526" y="153"/>
                  </a:cubicBezTo>
                  <a:cubicBezTo>
                    <a:pt x="534" y="154"/>
                    <a:pt x="534" y="154"/>
                    <a:pt x="534" y="154"/>
                  </a:cubicBezTo>
                  <a:cubicBezTo>
                    <a:pt x="544" y="155"/>
                    <a:pt x="555" y="156"/>
                    <a:pt x="565" y="156"/>
                  </a:cubicBezTo>
                  <a:cubicBezTo>
                    <a:pt x="576" y="157"/>
                    <a:pt x="586" y="157"/>
                    <a:pt x="596" y="157"/>
                  </a:cubicBezTo>
                  <a:cubicBezTo>
                    <a:pt x="607" y="158"/>
                    <a:pt x="617" y="158"/>
                    <a:pt x="628" y="157"/>
                  </a:cubicBezTo>
                  <a:cubicBezTo>
                    <a:pt x="638" y="157"/>
                    <a:pt x="648" y="157"/>
                    <a:pt x="659" y="156"/>
                  </a:cubicBezTo>
                  <a:cubicBezTo>
                    <a:pt x="669" y="155"/>
                    <a:pt x="679" y="155"/>
                    <a:pt x="690" y="153"/>
                  </a:cubicBezTo>
                  <a:cubicBezTo>
                    <a:pt x="695" y="153"/>
                    <a:pt x="700" y="152"/>
                    <a:pt x="705" y="152"/>
                  </a:cubicBezTo>
                  <a:cubicBezTo>
                    <a:pt x="710" y="151"/>
                    <a:pt x="715" y="150"/>
                    <a:pt x="721" y="149"/>
                  </a:cubicBezTo>
                  <a:cubicBezTo>
                    <a:pt x="736" y="147"/>
                    <a:pt x="736" y="147"/>
                    <a:pt x="736" y="147"/>
                  </a:cubicBezTo>
                  <a:cubicBezTo>
                    <a:pt x="738" y="146"/>
                    <a:pt x="741" y="146"/>
                    <a:pt x="744" y="145"/>
                  </a:cubicBezTo>
                  <a:cubicBezTo>
                    <a:pt x="751" y="143"/>
                    <a:pt x="751" y="143"/>
                    <a:pt x="751" y="143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81" y="135"/>
                    <a:pt x="781" y="135"/>
                    <a:pt x="781" y="135"/>
                  </a:cubicBezTo>
                  <a:cubicBezTo>
                    <a:pt x="789" y="133"/>
                    <a:pt x="789" y="133"/>
                    <a:pt x="789" y="133"/>
                  </a:cubicBezTo>
                  <a:cubicBezTo>
                    <a:pt x="796" y="130"/>
                    <a:pt x="796" y="130"/>
                    <a:pt x="796" y="130"/>
                  </a:cubicBezTo>
                  <a:cubicBezTo>
                    <a:pt x="810" y="124"/>
                    <a:pt x="810" y="124"/>
                    <a:pt x="810" y="124"/>
                  </a:cubicBezTo>
                  <a:lnTo>
                    <a:pt x="795" y="1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424BD76E-8BBF-4A7B-A0D3-4DF7D5E7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835" y="1892251"/>
              <a:ext cx="3044825" cy="923925"/>
            </a:xfrm>
            <a:custGeom>
              <a:avLst/>
              <a:gdLst>
                <a:gd name="T0" fmla="*/ 787 w 810"/>
                <a:gd name="T1" fmla="*/ 129 h 245"/>
                <a:gd name="T2" fmla="*/ 765 w 810"/>
                <a:gd name="T3" fmla="*/ 133 h 245"/>
                <a:gd name="T4" fmla="*/ 742 w 810"/>
                <a:gd name="T5" fmla="*/ 135 h 245"/>
                <a:gd name="T6" fmla="*/ 719 w 810"/>
                <a:gd name="T7" fmla="*/ 137 h 245"/>
                <a:gd name="T8" fmla="*/ 689 w 810"/>
                <a:gd name="T9" fmla="*/ 138 h 245"/>
                <a:gd name="T10" fmla="*/ 658 w 810"/>
                <a:gd name="T11" fmla="*/ 138 h 245"/>
                <a:gd name="T12" fmla="*/ 598 w 810"/>
                <a:gd name="T13" fmla="*/ 134 h 245"/>
                <a:gd name="T14" fmla="*/ 537 w 810"/>
                <a:gd name="T15" fmla="*/ 128 h 245"/>
                <a:gd name="T16" fmla="*/ 522 w 810"/>
                <a:gd name="T17" fmla="*/ 126 h 245"/>
                <a:gd name="T18" fmla="*/ 505 w 810"/>
                <a:gd name="T19" fmla="*/ 124 h 245"/>
                <a:gd name="T20" fmla="*/ 472 w 810"/>
                <a:gd name="T21" fmla="*/ 126 h 245"/>
                <a:gd name="T22" fmla="*/ 408 w 810"/>
                <a:gd name="T23" fmla="*/ 153 h 245"/>
                <a:gd name="T24" fmla="*/ 389 w 810"/>
                <a:gd name="T25" fmla="*/ 165 h 245"/>
                <a:gd name="T26" fmla="*/ 374 w 810"/>
                <a:gd name="T27" fmla="*/ 144 h 245"/>
                <a:gd name="T28" fmla="*/ 357 w 810"/>
                <a:gd name="T29" fmla="*/ 125 h 245"/>
                <a:gd name="T30" fmla="*/ 332 w 810"/>
                <a:gd name="T31" fmla="*/ 104 h 245"/>
                <a:gd name="T32" fmla="*/ 297 w 810"/>
                <a:gd name="T33" fmla="*/ 82 h 245"/>
                <a:gd name="T34" fmla="*/ 276 w 810"/>
                <a:gd name="T35" fmla="*/ 70 h 245"/>
                <a:gd name="T36" fmla="*/ 232 w 810"/>
                <a:gd name="T37" fmla="*/ 51 h 245"/>
                <a:gd name="T38" fmla="*/ 186 w 810"/>
                <a:gd name="T39" fmla="*/ 36 h 245"/>
                <a:gd name="T40" fmla="*/ 171 w 810"/>
                <a:gd name="T41" fmla="*/ 31 h 245"/>
                <a:gd name="T42" fmla="*/ 140 w 810"/>
                <a:gd name="T43" fmla="*/ 23 h 245"/>
                <a:gd name="T44" fmla="*/ 94 w 810"/>
                <a:gd name="T45" fmla="*/ 13 h 245"/>
                <a:gd name="T46" fmla="*/ 63 w 810"/>
                <a:gd name="T47" fmla="*/ 8 h 245"/>
                <a:gd name="T48" fmla="*/ 0 w 810"/>
                <a:gd name="T49" fmla="*/ 0 h 245"/>
                <a:gd name="T50" fmla="*/ 61 w 810"/>
                <a:gd name="T51" fmla="*/ 17 h 245"/>
                <a:gd name="T52" fmla="*/ 91 w 810"/>
                <a:gd name="T53" fmla="*/ 25 h 245"/>
                <a:gd name="T54" fmla="*/ 150 w 810"/>
                <a:gd name="T55" fmla="*/ 45 h 245"/>
                <a:gd name="T56" fmla="*/ 172 w 810"/>
                <a:gd name="T57" fmla="*/ 53 h 245"/>
                <a:gd name="T58" fmla="*/ 208 w 810"/>
                <a:gd name="T59" fmla="*/ 67 h 245"/>
                <a:gd name="T60" fmla="*/ 236 w 810"/>
                <a:gd name="T61" fmla="*/ 80 h 245"/>
                <a:gd name="T62" fmla="*/ 276 w 810"/>
                <a:gd name="T63" fmla="*/ 102 h 245"/>
                <a:gd name="T64" fmla="*/ 289 w 810"/>
                <a:gd name="T65" fmla="*/ 110 h 245"/>
                <a:gd name="T66" fmla="*/ 325 w 810"/>
                <a:gd name="T67" fmla="*/ 137 h 245"/>
                <a:gd name="T68" fmla="*/ 345 w 810"/>
                <a:gd name="T69" fmla="*/ 158 h 245"/>
                <a:gd name="T70" fmla="*/ 354 w 810"/>
                <a:gd name="T71" fmla="*/ 169 h 245"/>
                <a:gd name="T72" fmla="*/ 368 w 810"/>
                <a:gd name="T73" fmla="*/ 193 h 245"/>
                <a:gd name="T74" fmla="*/ 372 w 810"/>
                <a:gd name="T75" fmla="*/ 232 h 245"/>
                <a:gd name="T76" fmla="*/ 372 w 810"/>
                <a:gd name="T77" fmla="*/ 242 h 245"/>
                <a:gd name="T78" fmla="*/ 405 w 810"/>
                <a:gd name="T79" fmla="*/ 245 h 245"/>
                <a:gd name="T80" fmla="*/ 407 w 810"/>
                <a:gd name="T81" fmla="*/ 234 h 245"/>
                <a:gd name="T82" fmla="*/ 414 w 810"/>
                <a:gd name="T83" fmla="*/ 196 h 245"/>
                <a:gd name="T84" fmla="*/ 476 w 810"/>
                <a:gd name="T85" fmla="*/ 155 h 245"/>
                <a:gd name="T86" fmla="*/ 490 w 810"/>
                <a:gd name="T87" fmla="*/ 153 h 245"/>
                <a:gd name="T88" fmla="*/ 512 w 810"/>
                <a:gd name="T89" fmla="*/ 152 h 245"/>
                <a:gd name="T90" fmla="*/ 523 w 810"/>
                <a:gd name="T91" fmla="*/ 153 h 245"/>
                <a:gd name="T92" fmla="*/ 526 w 810"/>
                <a:gd name="T93" fmla="*/ 153 h 245"/>
                <a:gd name="T94" fmla="*/ 527 w 810"/>
                <a:gd name="T95" fmla="*/ 153 h 245"/>
                <a:gd name="T96" fmla="*/ 526 w 810"/>
                <a:gd name="T97" fmla="*/ 153 h 245"/>
                <a:gd name="T98" fmla="*/ 565 w 810"/>
                <a:gd name="T99" fmla="*/ 156 h 245"/>
                <a:gd name="T100" fmla="*/ 628 w 810"/>
                <a:gd name="T101" fmla="*/ 157 h 245"/>
                <a:gd name="T102" fmla="*/ 690 w 810"/>
                <a:gd name="T103" fmla="*/ 153 h 245"/>
                <a:gd name="T104" fmla="*/ 721 w 810"/>
                <a:gd name="T105" fmla="*/ 149 h 245"/>
                <a:gd name="T106" fmla="*/ 744 w 810"/>
                <a:gd name="T107" fmla="*/ 145 h 245"/>
                <a:gd name="T108" fmla="*/ 766 w 810"/>
                <a:gd name="T109" fmla="*/ 140 h 245"/>
                <a:gd name="T110" fmla="*/ 789 w 810"/>
                <a:gd name="T111" fmla="*/ 133 h 245"/>
                <a:gd name="T112" fmla="*/ 810 w 810"/>
                <a:gd name="T113" fmla="*/ 12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0" h="245">
                  <a:moveTo>
                    <a:pt x="795" y="127"/>
                  </a:moveTo>
                  <a:cubicBezTo>
                    <a:pt x="787" y="129"/>
                    <a:pt x="787" y="129"/>
                    <a:pt x="787" y="129"/>
                  </a:cubicBezTo>
                  <a:cubicBezTo>
                    <a:pt x="780" y="130"/>
                    <a:pt x="780" y="130"/>
                    <a:pt x="780" y="130"/>
                  </a:cubicBezTo>
                  <a:cubicBezTo>
                    <a:pt x="765" y="133"/>
                    <a:pt x="765" y="133"/>
                    <a:pt x="765" y="133"/>
                  </a:cubicBezTo>
                  <a:cubicBezTo>
                    <a:pt x="750" y="135"/>
                    <a:pt x="750" y="135"/>
                    <a:pt x="750" y="135"/>
                  </a:cubicBezTo>
                  <a:cubicBezTo>
                    <a:pt x="742" y="135"/>
                    <a:pt x="742" y="135"/>
                    <a:pt x="742" y="135"/>
                  </a:cubicBezTo>
                  <a:cubicBezTo>
                    <a:pt x="734" y="136"/>
                    <a:pt x="734" y="136"/>
                    <a:pt x="734" y="136"/>
                  </a:cubicBezTo>
                  <a:cubicBezTo>
                    <a:pt x="719" y="137"/>
                    <a:pt x="719" y="137"/>
                    <a:pt x="719" y="137"/>
                  </a:cubicBezTo>
                  <a:cubicBezTo>
                    <a:pt x="714" y="137"/>
                    <a:pt x="709" y="138"/>
                    <a:pt x="704" y="138"/>
                  </a:cubicBezTo>
                  <a:cubicBezTo>
                    <a:pt x="699" y="138"/>
                    <a:pt x="694" y="138"/>
                    <a:pt x="689" y="138"/>
                  </a:cubicBezTo>
                  <a:cubicBezTo>
                    <a:pt x="674" y="138"/>
                    <a:pt x="674" y="138"/>
                    <a:pt x="674" y="138"/>
                  </a:cubicBezTo>
                  <a:cubicBezTo>
                    <a:pt x="668" y="138"/>
                    <a:pt x="663" y="138"/>
                    <a:pt x="658" y="138"/>
                  </a:cubicBezTo>
                  <a:cubicBezTo>
                    <a:pt x="648" y="138"/>
                    <a:pt x="638" y="137"/>
                    <a:pt x="628" y="137"/>
                  </a:cubicBezTo>
                  <a:cubicBezTo>
                    <a:pt x="618" y="136"/>
                    <a:pt x="608" y="135"/>
                    <a:pt x="598" y="134"/>
                  </a:cubicBezTo>
                  <a:cubicBezTo>
                    <a:pt x="587" y="134"/>
                    <a:pt x="577" y="133"/>
                    <a:pt x="567" y="132"/>
                  </a:cubicBezTo>
                  <a:cubicBezTo>
                    <a:pt x="557" y="130"/>
                    <a:pt x="547" y="129"/>
                    <a:pt x="537" y="128"/>
                  </a:cubicBezTo>
                  <a:cubicBezTo>
                    <a:pt x="530" y="127"/>
                    <a:pt x="530" y="127"/>
                    <a:pt x="530" y="127"/>
                  </a:cubicBezTo>
                  <a:cubicBezTo>
                    <a:pt x="522" y="126"/>
                    <a:pt x="522" y="126"/>
                    <a:pt x="522" y="126"/>
                  </a:cubicBezTo>
                  <a:cubicBezTo>
                    <a:pt x="519" y="125"/>
                    <a:pt x="517" y="125"/>
                    <a:pt x="514" y="125"/>
                  </a:cubicBezTo>
                  <a:cubicBezTo>
                    <a:pt x="505" y="124"/>
                    <a:pt x="505" y="124"/>
                    <a:pt x="505" y="124"/>
                  </a:cubicBezTo>
                  <a:cubicBezTo>
                    <a:pt x="500" y="124"/>
                    <a:pt x="494" y="124"/>
                    <a:pt x="489" y="124"/>
                  </a:cubicBezTo>
                  <a:cubicBezTo>
                    <a:pt x="483" y="125"/>
                    <a:pt x="478" y="125"/>
                    <a:pt x="472" y="126"/>
                  </a:cubicBezTo>
                  <a:cubicBezTo>
                    <a:pt x="461" y="127"/>
                    <a:pt x="450" y="130"/>
                    <a:pt x="439" y="134"/>
                  </a:cubicBezTo>
                  <a:cubicBezTo>
                    <a:pt x="428" y="139"/>
                    <a:pt x="417" y="145"/>
                    <a:pt x="408" y="153"/>
                  </a:cubicBezTo>
                  <a:cubicBezTo>
                    <a:pt x="402" y="159"/>
                    <a:pt x="397" y="165"/>
                    <a:pt x="392" y="172"/>
                  </a:cubicBezTo>
                  <a:cubicBezTo>
                    <a:pt x="391" y="170"/>
                    <a:pt x="390" y="167"/>
                    <a:pt x="389" y="165"/>
                  </a:cubicBezTo>
                  <a:cubicBezTo>
                    <a:pt x="386" y="160"/>
                    <a:pt x="383" y="155"/>
                    <a:pt x="379" y="151"/>
                  </a:cubicBezTo>
                  <a:cubicBezTo>
                    <a:pt x="378" y="149"/>
                    <a:pt x="376" y="146"/>
                    <a:pt x="374" y="144"/>
                  </a:cubicBezTo>
                  <a:cubicBezTo>
                    <a:pt x="369" y="137"/>
                    <a:pt x="369" y="137"/>
                    <a:pt x="369" y="137"/>
                  </a:cubicBezTo>
                  <a:cubicBezTo>
                    <a:pt x="365" y="133"/>
                    <a:pt x="361" y="129"/>
                    <a:pt x="357" y="125"/>
                  </a:cubicBezTo>
                  <a:cubicBezTo>
                    <a:pt x="353" y="121"/>
                    <a:pt x="349" y="118"/>
                    <a:pt x="345" y="114"/>
                  </a:cubicBezTo>
                  <a:cubicBezTo>
                    <a:pt x="340" y="110"/>
                    <a:pt x="336" y="107"/>
                    <a:pt x="332" y="104"/>
                  </a:cubicBezTo>
                  <a:cubicBezTo>
                    <a:pt x="323" y="97"/>
                    <a:pt x="314" y="91"/>
                    <a:pt x="304" y="86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5" y="80"/>
                    <a:pt x="293" y="79"/>
                    <a:pt x="290" y="78"/>
                  </a:cubicBezTo>
                  <a:cubicBezTo>
                    <a:pt x="285" y="75"/>
                    <a:pt x="281" y="73"/>
                    <a:pt x="276" y="70"/>
                  </a:cubicBezTo>
                  <a:cubicBezTo>
                    <a:pt x="266" y="66"/>
                    <a:pt x="256" y="61"/>
                    <a:pt x="246" y="57"/>
                  </a:cubicBezTo>
                  <a:cubicBezTo>
                    <a:pt x="241" y="55"/>
                    <a:pt x="237" y="53"/>
                    <a:pt x="232" y="51"/>
                  </a:cubicBezTo>
                  <a:cubicBezTo>
                    <a:pt x="217" y="45"/>
                    <a:pt x="217" y="45"/>
                    <a:pt x="217" y="45"/>
                  </a:cubicBezTo>
                  <a:cubicBezTo>
                    <a:pt x="207" y="42"/>
                    <a:pt x="196" y="39"/>
                    <a:pt x="186" y="36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0" y="26"/>
                    <a:pt x="145" y="24"/>
                    <a:pt x="140" y="23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14" y="17"/>
                    <a:pt x="104" y="15"/>
                    <a:pt x="94" y="1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52" y="6"/>
                    <a:pt x="42" y="5"/>
                    <a:pt x="31" y="3"/>
                  </a:cubicBezTo>
                  <a:cubicBezTo>
                    <a:pt x="21" y="2"/>
                    <a:pt x="10" y="1"/>
                    <a:pt x="0" y="0"/>
                  </a:cubicBezTo>
                  <a:cubicBezTo>
                    <a:pt x="10" y="3"/>
                    <a:pt x="20" y="6"/>
                    <a:pt x="30" y="8"/>
                  </a:cubicBezTo>
                  <a:cubicBezTo>
                    <a:pt x="41" y="11"/>
                    <a:pt x="51" y="14"/>
                    <a:pt x="61" y="17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1" y="29"/>
                    <a:pt x="111" y="31"/>
                    <a:pt x="121" y="35"/>
                  </a:cubicBezTo>
                  <a:cubicBezTo>
                    <a:pt x="130" y="38"/>
                    <a:pt x="140" y="41"/>
                    <a:pt x="150" y="45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9" y="59"/>
                    <a:pt x="199" y="63"/>
                    <a:pt x="208" y="67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45" y="84"/>
                    <a:pt x="254" y="89"/>
                    <a:pt x="263" y="94"/>
                  </a:cubicBezTo>
                  <a:cubicBezTo>
                    <a:pt x="268" y="96"/>
                    <a:pt x="272" y="99"/>
                    <a:pt x="276" y="102"/>
                  </a:cubicBezTo>
                  <a:cubicBezTo>
                    <a:pt x="279" y="103"/>
                    <a:pt x="281" y="104"/>
                    <a:pt x="283" y="106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8" y="115"/>
                    <a:pt x="306" y="121"/>
                    <a:pt x="314" y="127"/>
                  </a:cubicBezTo>
                  <a:cubicBezTo>
                    <a:pt x="317" y="130"/>
                    <a:pt x="321" y="133"/>
                    <a:pt x="325" y="137"/>
                  </a:cubicBezTo>
                  <a:cubicBezTo>
                    <a:pt x="329" y="140"/>
                    <a:pt x="332" y="143"/>
                    <a:pt x="336" y="147"/>
                  </a:cubicBezTo>
                  <a:cubicBezTo>
                    <a:pt x="339" y="151"/>
                    <a:pt x="343" y="154"/>
                    <a:pt x="345" y="158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1" y="165"/>
                    <a:pt x="353" y="167"/>
                    <a:pt x="354" y="169"/>
                  </a:cubicBezTo>
                  <a:cubicBezTo>
                    <a:pt x="357" y="173"/>
                    <a:pt x="359" y="177"/>
                    <a:pt x="362" y="181"/>
                  </a:cubicBezTo>
                  <a:cubicBezTo>
                    <a:pt x="364" y="185"/>
                    <a:pt x="366" y="189"/>
                    <a:pt x="368" y="193"/>
                  </a:cubicBezTo>
                  <a:cubicBezTo>
                    <a:pt x="371" y="201"/>
                    <a:pt x="373" y="209"/>
                    <a:pt x="374" y="217"/>
                  </a:cubicBezTo>
                  <a:cubicBezTo>
                    <a:pt x="373" y="222"/>
                    <a:pt x="373" y="227"/>
                    <a:pt x="372" y="232"/>
                  </a:cubicBezTo>
                  <a:cubicBezTo>
                    <a:pt x="372" y="235"/>
                    <a:pt x="372" y="238"/>
                    <a:pt x="372" y="241"/>
                  </a:cubicBezTo>
                  <a:cubicBezTo>
                    <a:pt x="372" y="241"/>
                    <a:pt x="372" y="241"/>
                    <a:pt x="372" y="242"/>
                  </a:cubicBezTo>
                  <a:cubicBezTo>
                    <a:pt x="376" y="241"/>
                    <a:pt x="380" y="240"/>
                    <a:pt x="385" y="240"/>
                  </a:cubicBezTo>
                  <a:cubicBezTo>
                    <a:pt x="392" y="240"/>
                    <a:pt x="399" y="242"/>
                    <a:pt x="405" y="245"/>
                  </a:cubicBezTo>
                  <a:cubicBezTo>
                    <a:pt x="405" y="244"/>
                    <a:pt x="406" y="244"/>
                    <a:pt x="406" y="244"/>
                  </a:cubicBezTo>
                  <a:cubicBezTo>
                    <a:pt x="406" y="240"/>
                    <a:pt x="406" y="237"/>
                    <a:pt x="407" y="234"/>
                  </a:cubicBezTo>
                  <a:cubicBezTo>
                    <a:pt x="407" y="229"/>
                    <a:pt x="407" y="224"/>
                    <a:pt x="406" y="218"/>
                  </a:cubicBezTo>
                  <a:cubicBezTo>
                    <a:pt x="408" y="211"/>
                    <a:pt x="411" y="203"/>
                    <a:pt x="414" y="196"/>
                  </a:cubicBezTo>
                  <a:cubicBezTo>
                    <a:pt x="422" y="181"/>
                    <a:pt x="435" y="169"/>
                    <a:pt x="451" y="162"/>
                  </a:cubicBezTo>
                  <a:cubicBezTo>
                    <a:pt x="459" y="159"/>
                    <a:pt x="467" y="156"/>
                    <a:pt x="476" y="155"/>
                  </a:cubicBezTo>
                  <a:cubicBezTo>
                    <a:pt x="479" y="154"/>
                    <a:pt x="481" y="154"/>
                    <a:pt x="483" y="154"/>
                  </a:cubicBezTo>
                  <a:cubicBezTo>
                    <a:pt x="490" y="153"/>
                    <a:pt x="490" y="153"/>
                    <a:pt x="490" y="153"/>
                  </a:cubicBezTo>
                  <a:cubicBezTo>
                    <a:pt x="495" y="153"/>
                    <a:pt x="500" y="152"/>
                    <a:pt x="505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4" y="152"/>
                    <a:pt x="517" y="153"/>
                    <a:pt x="519" y="153"/>
                  </a:cubicBezTo>
                  <a:cubicBezTo>
                    <a:pt x="523" y="153"/>
                    <a:pt x="523" y="153"/>
                    <a:pt x="523" y="153"/>
                  </a:cubicBezTo>
                  <a:cubicBezTo>
                    <a:pt x="525" y="153"/>
                    <a:pt x="525" y="153"/>
                    <a:pt x="525" y="153"/>
                  </a:cubicBezTo>
                  <a:cubicBezTo>
                    <a:pt x="526" y="153"/>
                    <a:pt x="526" y="153"/>
                    <a:pt x="526" y="153"/>
                  </a:cubicBezTo>
                  <a:cubicBezTo>
                    <a:pt x="526" y="153"/>
                    <a:pt x="526" y="153"/>
                    <a:pt x="526" y="153"/>
                  </a:cubicBezTo>
                  <a:cubicBezTo>
                    <a:pt x="527" y="153"/>
                    <a:pt x="527" y="153"/>
                    <a:pt x="527" y="153"/>
                  </a:cubicBezTo>
                  <a:cubicBezTo>
                    <a:pt x="527" y="153"/>
                    <a:pt x="527" y="153"/>
                    <a:pt x="527" y="153"/>
                  </a:cubicBezTo>
                  <a:cubicBezTo>
                    <a:pt x="526" y="153"/>
                    <a:pt x="527" y="154"/>
                    <a:pt x="526" y="153"/>
                  </a:cubicBezTo>
                  <a:cubicBezTo>
                    <a:pt x="534" y="154"/>
                    <a:pt x="534" y="154"/>
                    <a:pt x="534" y="154"/>
                  </a:cubicBezTo>
                  <a:cubicBezTo>
                    <a:pt x="544" y="155"/>
                    <a:pt x="555" y="156"/>
                    <a:pt x="565" y="156"/>
                  </a:cubicBezTo>
                  <a:cubicBezTo>
                    <a:pt x="576" y="157"/>
                    <a:pt x="586" y="157"/>
                    <a:pt x="596" y="157"/>
                  </a:cubicBezTo>
                  <a:cubicBezTo>
                    <a:pt x="607" y="158"/>
                    <a:pt x="617" y="158"/>
                    <a:pt x="628" y="157"/>
                  </a:cubicBezTo>
                  <a:cubicBezTo>
                    <a:pt x="638" y="157"/>
                    <a:pt x="648" y="157"/>
                    <a:pt x="659" y="156"/>
                  </a:cubicBezTo>
                  <a:cubicBezTo>
                    <a:pt x="669" y="155"/>
                    <a:pt x="679" y="155"/>
                    <a:pt x="690" y="153"/>
                  </a:cubicBezTo>
                  <a:cubicBezTo>
                    <a:pt x="695" y="153"/>
                    <a:pt x="700" y="152"/>
                    <a:pt x="705" y="152"/>
                  </a:cubicBezTo>
                  <a:cubicBezTo>
                    <a:pt x="710" y="151"/>
                    <a:pt x="715" y="150"/>
                    <a:pt x="721" y="149"/>
                  </a:cubicBezTo>
                  <a:cubicBezTo>
                    <a:pt x="736" y="147"/>
                    <a:pt x="736" y="147"/>
                    <a:pt x="736" y="147"/>
                  </a:cubicBezTo>
                  <a:cubicBezTo>
                    <a:pt x="738" y="146"/>
                    <a:pt x="741" y="146"/>
                    <a:pt x="744" y="145"/>
                  </a:cubicBezTo>
                  <a:cubicBezTo>
                    <a:pt x="751" y="143"/>
                    <a:pt x="751" y="143"/>
                    <a:pt x="751" y="143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81" y="135"/>
                    <a:pt x="781" y="135"/>
                    <a:pt x="781" y="135"/>
                  </a:cubicBezTo>
                  <a:cubicBezTo>
                    <a:pt x="789" y="133"/>
                    <a:pt x="789" y="133"/>
                    <a:pt x="789" y="133"/>
                  </a:cubicBezTo>
                  <a:cubicBezTo>
                    <a:pt x="796" y="130"/>
                    <a:pt x="796" y="130"/>
                    <a:pt x="796" y="130"/>
                  </a:cubicBezTo>
                  <a:cubicBezTo>
                    <a:pt x="810" y="124"/>
                    <a:pt x="810" y="124"/>
                    <a:pt x="810" y="124"/>
                  </a:cubicBezTo>
                  <a:lnTo>
                    <a:pt x="795" y="1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84A577-5D48-48D1-80FB-AB3F8A9DDD84}"/>
                </a:ext>
              </a:extLst>
            </p:cNvPr>
            <p:cNvSpPr/>
            <p:nvPr/>
          </p:nvSpPr>
          <p:spPr>
            <a:xfrm>
              <a:off x="8711354" y="4369354"/>
              <a:ext cx="29819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تجربه ی ذهنی بی واسطه و مستقیم</a:t>
              </a:r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4AAB63-405E-4B58-8D00-F5CE08AC4D84}"/>
                </a:ext>
              </a:extLst>
            </p:cNvPr>
            <p:cNvSpPr txBox="1"/>
            <p:nvPr/>
          </p:nvSpPr>
          <p:spPr>
            <a:xfrm>
              <a:off x="1069921" y="4647201"/>
              <a:ext cx="366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B Nazanin" panose="00000400000000000000" pitchFamily="2" charset="-78"/>
                </a:rPr>
                <a:t>تفسیر داده های حسی </a:t>
              </a:r>
              <a:endPara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6755DE2-FE3F-411A-84A0-EF5290CDC854}"/>
              </a:ext>
            </a:extLst>
          </p:cNvPr>
          <p:cNvSpPr txBox="1"/>
          <p:nvPr/>
        </p:nvSpPr>
        <p:spPr>
          <a:xfrm>
            <a:off x="470517" y="5012913"/>
            <a:ext cx="36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قضاوت درباره ی پدیده ها را دربرمیگیرد</a:t>
            </a: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8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2214564" y="5008562"/>
            <a:ext cx="1666876" cy="20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4703767" y="5465765"/>
            <a:ext cx="752468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6735765" y="5465764"/>
            <a:ext cx="752471" cy="20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8767764" y="5465762"/>
            <a:ext cx="752474" cy="20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10799766" y="5465766"/>
            <a:ext cx="752468" cy="20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639764" y="5465762"/>
            <a:ext cx="752475" cy="20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" y="6736617"/>
            <a:ext cx="12191999" cy="134339"/>
            <a:chOff x="2" y="2110197"/>
            <a:chExt cx="12191999" cy="134339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2980836" y="1161370"/>
              <a:ext cx="134333" cy="20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012835" y="1161369"/>
              <a:ext cx="134333" cy="2032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044834" y="1161369"/>
              <a:ext cx="134335" cy="203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9076834" y="1161367"/>
              <a:ext cx="134336" cy="2032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1108832" y="1161366"/>
              <a:ext cx="134338" cy="203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948836" y="1161370"/>
              <a:ext cx="134331" cy="203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3028787" y="4752582"/>
            <a:ext cx="3067213" cy="0"/>
          </a:xfrm>
          <a:prstGeom prst="line">
            <a:avLst/>
          </a:prstGeom>
          <a:ln w="15875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28787" y="4752975"/>
            <a:ext cx="0" cy="438149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23825" y="3802513"/>
            <a:ext cx="744351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96000" y="3952875"/>
            <a:ext cx="0" cy="809232"/>
          </a:xfrm>
          <a:prstGeom prst="line">
            <a:avLst/>
          </a:prstGeom>
          <a:ln w="15875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42DEFD6-E041-468D-B07B-362903E4F991}"/>
              </a:ext>
            </a:extLst>
          </p:cNvPr>
          <p:cNvSpPr txBox="1"/>
          <p:nvPr/>
        </p:nvSpPr>
        <p:spPr>
          <a:xfrm>
            <a:off x="1128945" y="2382914"/>
            <a:ext cx="993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B Nazanin" panose="00000400000000000000" pitchFamily="2" charset="-78"/>
              </a:rPr>
              <a:t>بنابراین به نظر می رسد مغز دو روش عملکردی متفاوت برای دانستن داشته باشد. دانش از طریق آشنایی (هیجان) ، تلفیق کل نگرانه و ترکیبی داده های حسی از محیط های واقعی داخلی و خارجی است. برعکس، دانش از طریق توصیف (منطق)، پردازش پیاپی و تحلیلی اطلاعات بر اساس ارزیابی محیط است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84091A-F8E4-4353-BAFC-70E438653AAB}"/>
              </a:ext>
            </a:extLst>
          </p:cNvPr>
          <p:cNvSpPr txBox="1"/>
          <p:nvPr/>
        </p:nvSpPr>
        <p:spPr>
          <a:xfrm>
            <a:off x="2677061" y="6418080"/>
            <a:ext cx="1199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(منبع: چادهوری، ارجان، (1391). هیجان و منطق در رفتار مصرف کننده. ترجمه دکتر کامبیز حیدرزاده، انتشارات سیته، تهران. ص14. ف.ن: دالیا نجفلو)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sz="1600" dirty="0"/>
          </a:p>
        </p:txBody>
      </p:sp>
      <p:pic>
        <p:nvPicPr>
          <p:cNvPr id="4" name="Graphic 3" descr="Brain in head">
            <a:extLst>
              <a:ext uri="{FF2B5EF4-FFF2-40B4-BE49-F238E27FC236}">
                <a16:creationId xmlns:a16="http://schemas.microsoft.com/office/drawing/2014/main" id="{EA87DB4E-DB7E-4275-BFFC-69795C0598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71587" y="55058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4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cxnSpLocks/>
          </p:cNvCxnSpPr>
          <p:nvPr/>
        </p:nvCxnSpPr>
        <p:spPr>
          <a:xfrm>
            <a:off x="6096000" y="0"/>
            <a:ext cx="1" cy="75414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7734EE-B136-4563-9DE9-ED36B4297B97}"/>
              </a:ext>
            </a:extLst>
          </p:cNvPr>
          <p:cNvGrpSpPr/>
          <p:nvPr/>
        </p:nvGrpSpPr>
        <p:grpSpPr>
          <a:xfrm>
            <a:off x="4853503" y="3187083"/>
            <a:ext cx="2484993" cy="3682015"/>
            <a:chOff x="4853503" y="3187083"/>
            <a:chExt cx="2484993" cy="368201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100484" y="3284100"/>
              <a:ext cx="0" cy="94164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/>
          </p:nvSpPr>
          <p:spPr>
            <a:xfrm rot="10800000">
              <a:off x="6000595" y="3187083"/>
              <a:ext cx="199779" cy="11745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057674" y="4237488"/>
              <a:ext cx="85619" cy="85273"/>
            </a:xfrm>
            <a:prstGeom prst="ellipse">
              <a:avLst/>
            </a:prstGeom>
            <a:solidFill>
              <a:schemeClr val="accent2"/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660496" y="4294337"/>
              <a:ext cx="397178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853503" y="3896940"/>
              <a:ext cx="798024" cy="794792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100484" y="4329355"/>
              <a:ext cx="0" cy="94164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057674" y="5282743"/>
              <a:ext cx="85619" cy="85273"/>
            </a:xfrm>
            <a:prstGeom prst="ellipse">
              <a:avLst/>
            </a:prstGeom>
            <a:solidFill>
              <a:schemeClr val="accent3"/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143293" y="5339591"/>
              <a:ext cx="397178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6540472" y="4942195"/>
              <a:ext cx="798024" cy="794792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100484" y="5368015"/>
              <a:ext cx="0" cy="150108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4853503" y="4626249"/>
              <a:ext cx="798024" cy="654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38637" y="5671504"/>
              <a:ext cx="798024" cy="654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9E77037-E5D6-4E72-9A96-73D24A401C7C}"/>
              </a:ext>
            </a:extLst>
          </p:cNvPr>
          <p:cNvSpPr txBox="1"/>
          <p:nvPr/>
        </p:nvSpPr>
        <p:spPr>
          <a:xfrm>
            <a:off x="4600583" y="902239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1"/>
            <a:r>
              <a:rPr lang="ar-SA" sz="2800" b="1" dirty="0">
                <a:solidFill>
                  <a:schemeClr val="bg1"/>
                </a:solidFill>
                <a:cs typeface="B Titr" panose="00000700000000000000" pitchFamily="2" charset="-78"/>
              </a:rPr>
              <a:t>انتقال هیجان و منطق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245B56-B561-455E-93BF-F854E93B6C2A}"/>
              </a:ext>
            </a:extLst>
          </p:cNvPr>
          <p:cNvSpPr txBox="1"/>
          <p:nvPr/>
        </p:nvSpPr>
        <p:spPr>
          <a:xfrm>
            <a:off x="2958511" y="1608898"/>
            <a:ext cx="6274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هیجان و منطق هر دو روش های </a:t>
            </a:r>
            <a:r>
              <a:rPr lang="ar-SA" dirty="0">
                <a:solidFill>
                  <a:schemeClr val="accent3"/>
                </a:solidFill>
                <a:cs typeface="B Nazanin" panose="00000400000000000000" pitchFamily="2" charset="-78"/>
              </a:rPr>
              <a:t>دانستن و درک واقعیت </a:t>
            </a:r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هستند؛ اما </a:t>
            </a:r>
            <a:r>
              <a:rPr lang="ar-SA" dirty="0">
                <a:solidFill>
                  <a:schemeClr val="accent3"/>
                </a:solidFill>
                <a:cs typeface="B Nazanin" panose="00000400000000000000" pitchFamily="2" charset="-78"/>
              </a:rPr>
              <a:t>عملکرد بسیار متفاوتی </a:t>
            </a:r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دارند. همان گونه ﻛﻪ ﺑﺎك ﺷﺮح داده ﻫﻴﺠﺎن ﻣﻤﻜﻦ اﺳﺖ </a:t>
            </a:r>
            <a:r>
              <a:rPr lang="ar-SA" dirty="0">
                <a:solidFill>
                  <a:schemeClr val="accent3"/>
                </a:solidFill>
                <a:cs typeface="B Nazanin" panose="00000400000000000000" pitchFamily="2" charset="-78"/>
              </a:rPr>
              <a:t>ﺧﻮداﻧﮕﻴﺨﺘﻪ</a:t>
            </a:r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 منتقل بشود، در حالی که پیام های منطقی به صورت</a:t>
            </a:r>
            <a:r>
              <a:rPr lang="ar-SA" dirty="0">
                <a:solidFill>
                  <a:schemeClr val="accent3"/>
                </a:solidFill>
                <a:cs typeface="B Nazanin" panose="00000400000000000000" pitchFamily="2" charset="-78"/>
              </a:rPr>
              <a:t> نمادین </a:t>
            </a:r>
            <a:r>
              <a:rPr lang="ar-SA" dirty="0">
                <a:solidFill>
                  <a:schemeClr val="bg1"/>
                </a:solidFill>
                <a:cs typeface="B Nazanin" panose="00000400000000000000" pitchFamily="2" charset="-78"/>
              </a:rPr>
              <a:t>اﻧﺘﻘﺎل ﻣﻲ ﻳﺎﺑﻨﺪ.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Light"/>
              <a:cs typeface="B Nazanin" panose="00000400000000000000" pitchFamily="2" charset="-7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57BD040-34CC-4668-B5B5-D75AC4A45D4C}"/>
              </a:ext>
            </a:extLst>
          </p:cNvPr>
          <p:cNvSpPr/>
          <p:nvPr/>
        </p:nvSpPr>
        <p:spPr>
          <a:xfrm>
            <a:off x="4759736" y="2708936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پس انتقال هر محرک دو جنبه دارد: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473F7B-8557-4431-A8C7-3EB0B98650CC}"/>
              </a:ext>
            </a:extLst>
          </p:cNvPr>
          <p:cNvSpPr/>
          <p:nvPr/>
        </p:nvSpPr>
        <p:spPr>
          <a:xfrm>
            <a:off x="3328290" y="4032726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خودانگیخته</a:t>
            </a:r>
            <a:endParaRPr lang="en-US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DA121-AC0D-4236-81C5-64630111CB64}"/>
              </a:ext>
            </a:extLst>
          </p:cNvPr>
          <p:cNvSpPr/>
          <p:nvPr/>
        </p:nvSpPr>
        <p:spPr>
          <a:xfrm>
            <a:off x="7478294" y="5027827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نمادین</a:t>
            </a:r>
            <a:endParaRPr lang="en-US" b="1" dirty="0"/>
          </a:p>
        </p:txBody>
      </p:sp>
      <p:pic>
        <p:nvPicPr>
          <p:cNvPr id="18" name="Graphic 17" descr="Group of people">
            <a:extLst>
              <a:ext uri="{FF2B5EF4-FFF2-40B4-BE49-F238E27FC236}">
                <a16:creationId xmlns:a16="http://schemas.microsoft.com/office/drawing/2014/main" id="{EA655FEF-14F3-48A1-84DD-D915DDB847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07570" y="5109511"/>
            <a:ext cx="460160" cy="460160"/>
          </a:xfrm>
          <a:prstGeom prst="rect">
            <a:avLst/>
          </a:prstGeom>
        </p:spPr>
      </p:pic>
      <p:pic>
        <p:nvPicPr>
          <p:cNvPr id="20" name="Graphic 19" descr="Man">
            <a:extLst>
              <a:ext uri="{FF2B5EF4-FFF2-40B4-BE49-F238E27FC236}">
                <a16:creationId xmlns:a16="http://schemas.microsoft.com/office/drawing/2014/main" id="{DA0A5FAA-E2F3-46F8-A071-938578736F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14017" y="3956829"/>
            <a:ext cx="646590" cy="6465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BF31D73-0504-4A3D-BC3B-BD6A7DBA0541}"/>
              </a:ext>
            </a:extLst>
          </p:cNvPr>
          <p:cNvSpPr txBox="1"/>
          <p:nvPr/>
        </p:nvSpPr>
        <p:spPr>
          <a:xfrm>
            <a:off x="2679732" y="6521456"/>
            <a:ext cx="1199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(منبع: چادهوری، ارجان، (1391). هیجان و منطق در رفتار مصرف کننده. ترجمه دکتر کامبیز حیدرزاده، انتشارات سیته، تهران. ص18. ف.ن: دالیا نجفلو)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239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6E791077-3441-4679-A065-4C1DC2964945}"/>
              </a:ext>
            </a:extLst>
          </p:cNvPr>
          <p:cNvSpPr/>
          <p:nvPr/>
        </p:nvSpPr>
        <p:spPr>
          <a:xfrm>
            <a:off x="3576798" y="5476413"/>
            <a:ext cx="5399238" cy="458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63C7520-4E8E-454D-8083-98A636BDEAC4}"/>
              </a:ext>
            </a:extLst>
          </p:cNvPr>
          <p:cNvSpPr txBox="1"/>
          <p:nvPr/>
        </p:nvSpPr>
        <p:spPr>
          <a:xfrm>
            <a:off x="2679732" y="6521456"/>
            <a:ext cx="1199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(منبع: چادهوری، ارجان، (1391). هیجان و منطق در رفتار مصرف کننده. ترجمه دکتر کامبیز حیدرزاده، انتشارات سیته، تهران. ص18. ف.ن: دالیا نجفلو)</a:t>
            </a:r>
            <a:endParaRPr 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sz="1600" dirty="0"/>
          </a:p>
        </p:txBody>
      </p:sp>
      <p:sp>
        <p:nvSpPr>
          <p:cNvPr id="187" name="TextBox 186"/>
          <p:cNvSpPr txBox="1"/>
          <p:nvPr/>
        </p:nvSpPr>
        <p:spPr>
          <a:xfrm>
            <a:off x="4837561" y="574656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1"/>
            <a:r>
              <a:rPr lang="ar-SA" sz="2800" b="1" dirty="0">
                <a:solidFill>
                  <a:schemeClr val="bg1"/>
                </a:solidFill>
                <a:cs typeface="B Titr" panose="00000700000000000000" pitchFamily="2" charset="-78"/>
              </a:rPr>
              <a:t>انتقال هیجان و منطق 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cxnSp>
        <p:nvCxnSpPr>
          <p:cNvPr id="336" name="Straight Connector 335"/>
          <p:cNvCxnSpPr>
            <a:cxnSpLocks/>
          </p:cNvCxnSpPr>
          <p:nvPr/>
        </p:nvCxnSpPr>
        <p:spPr>
          <a:xfrm>
            <a:off x="6304296" y="1840106"/>
            <a:ext cx="0" cy="33543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C0A81C-EBE6-41C3-BAF2-D657492B92C7}"/>
              </a:ext>
            </a:extLst>
          </p:cNvPr>
          <p:cNvGrpSpPr/>
          <p:nvPr/>
        </p:nvGrpSpPr>
        <p:grpSpPr>
          <a:xfrm>
            <a:off x="6291599" y="1875076"/>
            <a:ext cx="5368877" cy="2940054"/>
            <a:chOff x="6055914" y="2471167"/>
            <a:chExt cx="5368877" cy="2940054"/>
          </a:xfrm>
        </p:grpSpPr>
        <p:sp>
          <p:nvSpPr>
            <p:cNvPr id="293" name="TextBox 292"/>
            <p:cNvSpPr txBox="1"/>
            <p:nvPr/>
          </p:nvSpPr>
          <p:spPr>
            <a:xfrm>
              <a:off x="9692733" y="2471167"/>
              <a:ext cx="1282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ar-SA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خودانگیخته</a:t>
              </a:r>
              <a:endPara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02" name="Group 301"/>
            <p:cNvGrpSpPr/>
            <p:nvPr/>
          </p:nvGrpSpPr>
          <p:grpSpPr>
            <a:xfrm>
              <a:off x="11005868" y="2567918"/>
              <a:ext cx="277647" cy="276819"/>
              <a:chOff x="2138511" y="2464802"/>
              <a:chExt cx="354012" cy="352956"/>
            </a:xfrm>
            <a:solidFill>
              <a:schemeClr val="accent2"/>
            </a:solidFill>
          </p:grpSpPr>
          <p:sp>
            <p:nvSpPr>
              <p:cNvPr id="303" name="Oval 302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Freeform 303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2FB43B7-C8D2-4BCE-9791-B7FC6A688BF9}"/>
                </a:ext>
              </a:extLst>
            </p:cNvPr>
            <p:cNvGrpSpPr/>
            <p:nvPr/>
          </p:nvGrpSpPr>
          <p:grpSpPr>
            <a:xfrm>
              <a:off x="6055914" y="3117183"/>
              <a:ext cx="5368877" cy="2294038"/>
              <a:chOff x="6077530" y="3677268"/>
              <a:chExt cx="5368877" cy="229403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063D69-0F82-4AFF-9422-1A5058344B1A}"/>
                  </a:ext>
                </a:extLst>
              </p:cNvPr>
              <p:cNvSpPr/>
              <p:nvPr/>
            </p:nvSpPr>
            <p:spPr>
              <a:xfrm>
                <a:off x="6077530" y="3677268"/>
                <a:ext cx="53688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به تک تک افراد جداگانه اختصاص داده می شود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2A4971-65B0-4CB0-8A4F-7F2FEA02E07B}"/>
                  </a:ext>
                </a:extLst>
              </p:cNvPr>
              <p:cNvSpPr/>
              <p:nvPr/>
            </p:nvSpPr>
            <p:spPr>
              <a:xfrm>
                <a:off x="7230138" y="4332543"/>
                <a:ext cx="30636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غیر عمد یا خود به خود و حسی است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181A1C-B7FA-42C2-9847-8812ED65566C}"/>
                  </a:ext>
                </a:extLst>
              </p:cNvPr>
              <p:cNvSpPr/>
              <p:nvPr/>
            </p:nvSpPr>
            <p:spPr>
              <a:xfrm>
                <a:off x="6889499" y="4986421"/>
                <a:ext cx="3744936" cy="984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</a:rPr>
                  <a:t>ﺗﻨﻬﺎ ﺑﻪ داﻧﺶ از ﻃﺮﻳﻖ آﺷﻨﺎﻳﻲ ﻧﻴﺎز دارد </a:t>
                </a:r>
                <a:endParaRPr lang="fa-IR" sz="2000" dirty="0">
                  <a:solidFill>
                    <a:schemeClr val="bg1"/>
                  </a:solidFill>
                </a:endParaRPr>
              </a:p>
              <a:p>
                <a:endParaRPr lang="fa-IR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ar-SA" sz="2000" dirty="0">
                    <a:solidFill>
                      <a:schemeClr val="bg1"/>
                    </a:solidFill>
                  </a:rPr>
                  <a:t>از ﻃﺮﻳﻖ ﻧﺸﺎﻧﻪ ﻫﺎ ﺷﺮح داده ﻣﻲ ﺷﻮد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CD2331-738D-430C-BA73-D6C764112032}"/>
              </a:ext>
            </a:extLst>
          </p:cNvPr>
          <p:cNvGrpSpPr/>
          <p:nvPr/>
        </p:nvGrpSpPr>
        <p:grpSpPr>
          <a:xfrm>
            <a:off x="1211753" y="1889241"/>
            <a:ext cx="4574159" cy="2947389"/>
            <a:chOff x="1405504" y="2476418"/>
            <a:chExt cx="4574159" cy="2947389"/>
          </a:xfrm>
        </p:grpSpPr>
        <p:grpSp>
          <p:nvGrpSpPr>
            <p:cNvPr id="290" name="Group 289"/>
            <p:cNvGrpSpPr/>
            <p:nvPr/>
          </p:nvGrpSpPr>
          <p:grpSpPr>
            <a:xfrm>
              <a:off x="5702016" y="2566198"/>
              <a:ext cx="277647" cy="276819"/>
              <a:chOff x="2138511" y="2464802"/>
              <a:chExt cx="354012" cy="352956"/>
            </a:xfrm>
            <a:solidFill>
              <a:schemeClr val="accent4"/>
            </a:solidFill>
          </p:grpSpPr>
          <p:sp>
            <p:nvSpPr>
              <p:cNvPr id="291" name="Oval 290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291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5" name="TextBox 304"/>
            <p:cNvSpPr txBox="1"/>
            <p:nvPr/>
          </p:nvSpPr>
          <p:spPr>
            <a:xfrm>
              <a:off x="4852744" y="2476418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ar-SA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نمادین</a:t>
              </a:r>
              <a:endPara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95BE32A-3079-46E8-9FFF-BA7B35C71EEC}"/>
                </a:ext>
              </a:extLst>
            </p:cNvPr>
            <p:cNvGrpSpPr/>
            <p:nvPr/>
          </p:nvGrpSpPr>
          <p:grpSpPr>
            <a:xfrm>
              <a:off x="1405504" y="3106219"/>
              <a:ext cx="3990195" cy="2317588"/>
              <a:chOff x="1431761" y="2874790"/>
              <a:chExt cx="3990195" cy="23175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083F49-F14C-4685-ADAA-B531EAC19F70}"/>
                  </a:ext>
                </a:extLst>
              </p:cNvPr>
              <p:cNvSpPr/>
              <p:nvPr/>
            </p:nvSpPr>
            <p:spPr>
              <a:xfrm>
                <a:off x="2395167" y="2874790"/>
                <a:ext cx="20633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ﺑﻪ ﺗﻤﺎم ﺟﺎﻣﻌﻪ ﺗﻌﻠﻖ دارد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EA98FC-DD75-423F-A71A-9B74773F16A8}"/>
                  </a:ext>
                </a:extLst>
              </p:cNvPr>
              <p:cNvSpPr/>
              <p:nvPr/>
            </p:nvSpPr>
            <p:spPr>
              <a:xfrm>
                <a:off x="2395167" y="3564002"/>
                <a:ext cx="20665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sz="2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ﻋﻤﺪى و ﻏﻴﺮ ﺣﺴﻲ اﺳﺖ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42E46E-79D4-4C90-9B5C-BDF633E055E7}"/>
                  </a:ext>
                </a:extLst>
              </p:cNvPr>
              <p:cNvSpPr/>
              <p:nvPr/>
            </p:nvSpPr>
            <p:spPr>
              <a:xfrm>
                <a:off x="1431761" y="4207493"/>
                <a:ext cx="3990195" cy="984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ﺑﻪ داﻧﺶ از ﻃﺮﻳﻖ ﺗﻮﺻﻴﻒ ﻧﻴﺎز دارد</a:t>
                </a:r>
                <a:endParaRPr lang="fa-IR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endParaRPr lang="fa-IR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ctr"/>
                <a:r>
                  <a:rPr lang="ar-SA" sz="2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ﺑﺮ اﺳﺎس ﻧﻤﺎدﻫﺎى آﻣﻮﺧﺘﻪ ﺷﺪه ﺑﻨﺎ ﺷﺪه اﺳﺖ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5733417-72D4-4916-A59E-AEB940F637AF}"/>
              </a:ext>
            </a:extLst>
          </p:cNvPr>
          <p:cNvSpPr/>
          <p:nvPr/>
        </p:nvSpPr>
        <p:spPr>
          <a:xfrm>
            <a:off x="3803451" y="5520997"/>
            <a:ext cx="5001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این ها معمولا اثری متقابل روی هم دارند و یکدیگر را اصلاح می کنند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3316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SlideSalad Theme 2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89E46"/>
      </a:accent1>
      <a:accent2>
        <a:srgbClr val="F07D50"/>
      </a:accent2>
      <a:accent3>
        <a:srgbClr val="F25A57"/>
      </a:accent3>
      <a:accent4>
        <a:srgbClr val="E23F5E"/>
      </a:accent4>
      <a:accent5>
        <a:srgbClr val="E23F88"/>
      </a:accent5>
      <a:accent6>
        <a:srgbClr val="E23FA7"/>
      </a:accent6>
      <a:hlink>
        <a:srgbClr val="FFFFFF"/>
      </a:hlink>
      <a:folHlink>
        <a:srgbClr val="595959"/>
      </a:folHlink>
    </a:clrScheme>
    <a:fontScheme name="Custom 70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7609"/>
      </a:accent1>
      <a:accent2>
        <a:srgbClr val="F39C12"/>
      </a:accent2>
      <a:accent3>
        <a:srgbClr val="F5B041"/>
      </a:accent3>
      <a:accent4>
        <a:srgbClr val="F7BD5F"/>
      </a:accent4>
      <a:accent5>
        <a:srgbClr val="F9CC83"/>
      </a:accent5>
      <a:accent6>
        <a:srgbClr val="FAD9A4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718</Words>
  <Application>Microsoft Office PowerPoint</Application>
  <PresentationFormat>Widescreen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B Nazanin</vt:lpstr>
      <vt:lpstr>B Titr</vt:lpstr>
      <vt:lpstr>Calibri</vt:lpstr>
      <vt:lpstr>Calibri Light</vt:lpstr>
      <vt:lpstr>Open Sans</vt:lpstr>
      <vt:lpstr>Roboto</vt:lpstr>
      <vt:lpstr>Roboto Light</vt:lpstr>
      <vt:lpstr>Source Sans Pro Light</vt:lpstr>
      <vt:lpstr>Times New Roman</vt:lpstr>
      <vt:lpstr>Wingdings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dalia NJ</dc:creator>
  <cp:lastModifiedBy>ip330</cp:lastModifiedBy>
  <cp:revision>90</cp:revision>
  <dcterms:created xsi:type="dcterms:W3CDTF">2020-06-07T05:40:00Z</dcterms:created>
  <dcterms:modified xsi:type="dcterms:W3CDTF">2020-12-25T20:08:52Z</dcterms:modified>
</cp:coreProperties>
</file>